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</p:sldMasterIdLst>
  <p:notesMasterIdLst>
    <p:notesMasterId r:id="rId10"/>
  </p:notesMasterIdLst>
  <p:handoutMasterIdLst>
    <p:handoutMasterId r:id="rId11"/>
  </p:handoutMasterIdLst>
  <p:sldIdLst>
    <p:sldId id="285" r:id="rId2"/>
    <p:sldId id="331" r:id="rId3"/>
    <p:sldId id="336" r:id="rId4"/>
    <p:sldId id="335" r:id="rId5"/>
    <p:sldId id="342" r:id="rId6"/>
    <p:sldId id="340" r:id="rId7"/>
    <p:sldId id="347" r:id="rId8"/>
    <p:sldId id="346" r:id="rId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alatino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alatino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alatino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alatino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903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7"/>
    <p:restoredTop sz="94648"/>
  </p:normalViewPr>
  <p:slideViewPr>
    <p:cSldViewPr snapToGrid="0" showGuides="1">
      <p:cViewPr varScale="1">
        <p:scale>
          <a:sx n="49" d="100"/>
          <a:sy n="49" d="100"/>
        </p:scale>
        <p:origin x="788" y="52"/>
      </p:cViewPr>
      <p:guideLst>
        <p:guide orient="horz" pos="31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F76AA-A620-0C44-8502-8656D384B0AD}" type="datetimeFigureOut">
              <a:rPr lang="en-US" smtClean="0"/>
              <a:pPr/>
              <a:t>11/6/2024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7A594-7E92-FA45-9FD1-BEE330085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55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6981202-5E81-9447-B078-951E16590E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0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368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EBD4-E48C-184C-BFD1-CA34023760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FA271-4985-434E-9D3E-D36650C72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92BDF-9610-2048-8F66-B9329B2BA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5DEBB-AF20-CF40-98F0-692F5E9105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940C-517F-0648-AD37-1858F5B79F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1ACF1-1FEC-5343-BCA2-776773CE2E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69F5B-8E45-894F-BF14-3E87D91BCD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C1F9E-74BF-054E-92CE-F5B3C1693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F5127-8D9D-3547-B5E0-417745129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2A9CC-7391-D943-B993-EE4F67BFF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D5A4-D1C6-7240-B55E-FC584CC934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3DC9-5066-1A4E-A885-3AD094307F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E16D217-8102-054D-9085-FC6AE9C694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58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8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8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84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8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358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358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5600" y="677863"/>
            <a:ext cx="84582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The Power of Integrity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5089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i="1" dirty="0">
                <a:latin typeface="Rockwell" pitchFamily="18" charset="0"/>
              </a:rPr>
              <a:t>Colonel Arthur J. Athens, USMCR (Ret.)</a:t>
            </a:r>
          </a:p>
          <a:p>
            <a:pPr algn="ctr" eaLnBrk="1" hangingPunct="1">
              <a:defRPr/>
            </a:pPr>
            <a:r>
              <a:rPr lang="en-US" i="1" dirty="0" err="1">
                <a:latin typeface="Rockwell" pitchFamily="18" charset="0"/>
              </a:rPr>
              <a:t>artathens@gmail.com</a:t>
            </a:r>
            <a:endParaRPr lang="en-US" i="1" dirty="0">
              <a:latin typeface="Rockwell" pitchFamily="18" charset="0"/>
            </a:endParaRPr>
          </a:p>
        </p:txBody>
      </p:sp>
      <p:pic>
        <p:nvPicPr>
          <p:cNvPr id="5" name="Picture 4" descr="CHAIN-LINKS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787650"/>
            <a:ext cx="3048000" cy="1457960"/>
          </a:xfrm>
          <a:prstGeom prst="rect">
            <a:avLst/>
          </a:prstGeom>
          <a:ln w="38100" cap="flat" cmpd="sng" algn="ctr">
            <a:solidFill>
              <a:srgbClr val="EDF903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796BD4-1C9B-6840-817A-B5580F2D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014"/>
            <a:ext cx="8229600" cy="1143000"/>
          </a:xfrm>
        </p:spPr>
        <p:txBody>
          <a:bodyPr/>
          <a:lstStyle/>
          <a:p>
            <a:r>
              <a:rPr lang="en-US" sz="5400" i="1" dirty="0">
                <a:solidFill>
                  <a:srgbClr val="EDF903"/>
                </a:solidFill>
                <a:latin typeface="Rockwell" panose="02060603020205020403" pitchFamily="18" charset="77"/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D4010-6DDF-5945-BD4A-D707CED07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A9940C-517F-0648-AD37-1858F5B79F8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AA02E-D6DF-7444-A83A-761B6034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47" y="2197744"/>
            <a:ext cx="4440199" cy="3330149"/>
          </a:xfrm>
          <a:prstGeom prst="rect">
            <a:avLst/>
          </a:prstGeom>
          <a:ln w="38100">
            <a:solidFill>
              <a:srgbClr val="EDF903"/>
            </a:solidFill>
          </a:ln>
        </p:spPr>
      </p:pic>
    </p:spTree>
    <p:extLst>
      <p:ext uri="{BB962C8B-B14F-4D97-AF65-F5344CB8AC3E}">
        <p14:creationId xmlns:p14="http://schemas.microsoft.com/office/powerpoint/2010/main" val="241314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71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i="1" dirty="0" err="1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Integritas</a:t>
            </a:r>
            <a:endParaRPr lang="en-US" sz="5400" i="1" dirty="0"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Rockwell"/>
              <a:cs typeface="Rockwell"/>
            </a:endParaRPr>
          </a:p>
        </p:txBody>
      </p:sp>
      <p:pic>
        <p:nvPicPr>
          <p:cNvPr id="5" name="Picture 4" descr="C:\Users\athens\AppData\Local\Microsoft\Windows\Temporary Internet Files\Content.IE5\UUSUHEVR\MC90014942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61" y="1909325"/>
            <a:ext cx="1952625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09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EDF903"/>
                </a:solidFill>
                <a:latin typeface="Rockwell" pitchFamily="18" charset="0"/>
              </a:rPr>
              <a:t>Picturing Integrity</a:t>
            </a:r>
            <a:endParaRPr lang="en-US" sz="4800" dirty="0"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Rockwell"/>
              <a:cs typeface="Rockwell"/>
            </a:endParaRPr>
          </a:p>
        </p:txBody>
      </p:sp>
      <p:pic>
        <p:nvPicPr>
          <p:cNvPr id="7" name="Picture 6" descr="Tylenol.jpg">
            <a:extLst>
              <a:ext uri="{FF2B5EF4-FFF2-40B4-BE49-F238E27FC236}">
                <a16:creationId xmlns:a16="http://schemas.microsoft.com/office/drawing/2014/main" id="{2109FA24-C4BB-9748-8220-CE90923C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69764"/>
            <a:ext cx="2516529" cy="2516529"/>
          </a:xfrm>
          <a:prstGeom prst="rect">
            <a:avLst/>
          </a:prstGeom>
          <a:ln w="38100" cap="flat" cmpd="sng" algn="ctr">
            <a:solidFill>
              <a:srgbClr val="EDF90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 descr="Cornell Dartmouth 19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433818"/>
            <a:ext cx="3429000" cy="2160270"/>
          </a:xfrm>
          <a:prstGeom prst="rect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6527B5-F89F-4E4A-B9E6-107EE844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807" y="4290708"/>
            <a:ext cx="1755530" cy="17555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Picture 10" descr="The Citad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739" y="3137296"/>
            <a:ext cx="2926080" cy="1645920"/>
          </a:xfrm>
          <a:prstGeom prst="rect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86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Maintaining our Integrity</a:t>
            </a:r>
            <a:endParaRPr lang="en-US" sz="4800" dirty="0"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Rockwell"/>
              <a:cs typeface="Rockwell"/>
            </a:endParaRPr>
          </a:p>
        </p:txBody>
      </p:sp>
      <p:pic>
        <p:nvPicPr>
          <p:cNvPr id="9" name="Picture 8" descr="James_Stockdale_Formal_Portrait.jpg">
            <a:extLst>
              <a:ext uri="{FF2B5EF4-FFF2-40B4-BE49-F238E27FC236}">
                <a16:creationId xmlns:a16="http://schemas.microsoft.com/office/drawing/2014/main" id="{E8DF4819-E418-2340-BE23-8B5C0747E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1" y="1585427"/>
            <a:ext cx="1549657" cy="2209323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scovery Return to F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472" y="4243994"/>
            <a:ext cx="1800225" cy="2258060"/>
          </a:xfrm>
          <a:prstGeom prst="rect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094"/>
            <a:ext cx="914400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Creating a Climate of Integrity</a:t>
            </a:r>
            <a:endParaRPr lang="en-US" sz="4800" dirty="0"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Rockwell"/>
              <a:cs typeface="Rockwell"/>
            </a:endParaRPr>
          </a:p>
        </p:txBody>
      </p:sp>
      <p:pic>
        <p:nvPicPr>
          <p:cNvPr id="3" name="Picture 2" descr="Challe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40" y="2207792"/>
            <a:ext cx="2263140" cy="1520190"/>
          </a:xfrm>
          <a:prstGeom prst="rect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 descr="Fletcher Official Portra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883" y="2550637"/>
            <a:ext cx="2220895" cy="2822387"/>
          </a:xfrm>
          <a:prstGeom prst="rect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4896"/>
            <a:ext cx="914400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Lessons from the POWs</a:t>
            </a:r>
            <a:endParaRPr lang="en-US" sz="4800" dirty="0"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Rockwell"/>
              <a:cs typeface="Rockwel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0F550-A3FF-AF4B-BF4D-832B30DFF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237" y="2476084"/>
            <a:ext cx="4369526" cy="29177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03160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4711"/>
            <a:ext cx="914400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Community and</a:t>
            </a:r>
            <a:b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</a:br>
            <a: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a Reminder</a:t>
            </a:r>
            <a:br>
              <a:rPr lang="en-US" sz="4800" dirty="0">
                <a:solidFill>
                  <a:srgbClr val="EDF9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</a:br>
            <a:endParaRPr lang="en-US" sz="4800" dirty="0"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Rockwell"/>
              <a:cs typeface="Rockwel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4D643-30D7-B547-9232-019622E22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4" y="2716403"/>
            <a:ext cx="4689231" cy="316957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39828316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alatino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2270</TotalTime>
  <Words>44</Words>
  <Application>Microsoft Office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Garamond</vt:lpstr>
      <vt:lpstr>Palatino</vt:lpstr>
      <vt:lpstr>Rockwell</vt:lpstr>
      <vt:lpstr>Wingdings</vt:lpstr>
      <vt:lpstr>Stream</vt:lpstr>
      <vt:lpstr>The Power of Integrity</vt:lpstr>
      <vt:lpstr>Thank you!</vt:lpstr>
      <vt:lpstr>Integritas</vt:lpstr>
      <vt:lpstr>Picturing Integrity</vt:lpstr>
      <vt:lpstr>Maintaining our Integrity</vt:lpstr>
      <vt:lpstr>Creating a Climate of Integrity</vt:lpstr>
      <vt:lpstr>Lessons from the POWs</vt:lpstr>
      <vt:lpstr>Community and a Reminder </vt:lpstr>
    </vt:vector>
  </TitlesOfParts>
  <Company>usna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Agenda—24 June 2004</dc:title>
  <dc:creator>Administrator</dc:creator>
  <cp:lastModifiedBy>Carolyn</cp:lastModifiedBy>
  <cp:revision>94</cp:revision>
  <dcterms:created xsi:type="dcterms:W3CDTF">2015-02-25T03:46:27Z</dcterms:created>
  <dcterms:modified xsi:type="dcterms:W3CDTF">2024-11-06T16:51:50Z</dcterms:modified>
</cp:coreProperties>
</file>