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302" r:id="rId2"/>
    <p:sldId id="299" r:id="rId3"/>
    <p:sldId id="310" r:id="rId4"/>
    <p:sldId id="313" r:id="rId5"/>
    <p:sldId id="318" r:id="rId6"/>
    <p:sldId id="314" r:id="rId7"/>
    <p:sldId id="317" r:id="rId8"/>
    <p:sldId id="311" r:id="rId9"/>
    <p:sldId id="306" r:id="rId10"/>
    <p:sldId id="305" r:id="rId11"/>
    <p:sldId id="319" r:id="rId12"/>
    <p:sldId id="289" r:id="rId13"/>
  </p:sldIdLst>
  <p:sldSz cx="18288000" cy="10287000"/>
  <p:notesSz cx="6858000" cy="9144000"/>
  <p:embeddedFontLst>
    <p:embeddedFont>
      <p:font typeface="Algerian" panose="04020705040A02060702" pitchFamily="82" charset="0"/>
      <p:regular r:id="rId15"/>
    </p:embeddedFont>
    <p:embeddedFont>
      <p:font typeface="Trebuchet MS" panose="020B0603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D4C"/>
    <a:srgbClr val="F0C14C"/>
    <a:srgbClr val="E7E7E7"/>
    <a:srgbClr val="469FB7"/>
    <a:srgbClr val="FFE493"/>
    <a:srgbClr val="2F3DFC"/>
    <a:srgbClr val="3A6C97"/>
    <a:srgbClr val="233746"/>
    <a:srgbClr val="EFC04B"/>
    <a:srgbClr val="F5D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autoAdjust="0"/>
    <p:restoredTop sz="82945" autoAdjust="0"/>
  </p:normalViewPr>
  <p:slideViewPr>
    <p:cSldViewPr>
      <p:cViewPr varScale="1">
        <p:scale>
          <a:sx n="53" d="100"/>
          <a:sy n="53" d="100"/>
        </p:scale>
        <p:origin x="552" y="62"/>
      </p:cViewPr>
      <p:guideLst>
        <p:guide orient="horz" pos="2160"/>
        <p:guide pos="2880"/>
      </p:guideLst>
    </p:cSldViewPr>
  </p:slideViewPr>
  <p:outlineViewPr>
    <p:cViewPr>
      <p:scale>
        <a:sx n="33" d="100"/>
        <a:sy n="33" d="100"/>
      </p:scale>
      <p:origin x="0" y="-12468"/>
    </p:cViewPr>
  </p:outlineViewPr>
  <p:notesTextViewPr>
    <p:cViewPr>
      <p:scale>
        <a:sx n="120" d="100"/>
        <a:sy n="12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3A10E-90C6-4978-89DC-ACC6D9E041AA}"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CEC91-7A65-4868-9634-A5288F997D0F}" type="slidenum">
              <a:rPr lang="en-US" smtClean="0"/>
              <a:t>‹#›</a:t>
            </a:fld>
            <a:endParaRPr lang="en-US"/>
          </a:p>
        </p:txBody>
      </p:sp>
    </p:spTree>
    <p:extLst>
      <p:ext uri="{BB962C8B-B14F-4D97-AF65-F5344CB8AC3E}">
        <p14:creationId xmlns:p14="http://schemas.microsoft.com/office/powerpoint/2010/main" val="313481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Slide title should be Aptos Bold font, left-aligned, not smaller than 44pt</a:t>
            </a:r>
          </a:p>
          <a:p>
            <a:pPr marL="171450" indent="-171450">
              <a:buFont typeface="Arial" panose="020B0604020202020204" pitchFamily="34" charset="0"/>
              <a:buChar char="•"/>
            </a:pPr>
            <a:r>
              <a:rPr lang="en-US" dirty="0"/>
              <a:t>Audience – To whom/group you are presenting to</a:t>
            </a:r>
          </a:p>
          <a:p>
            <a:pPr marL="171450" indent="-171450">
              <a:buFont typeface="Arial" panose="020B0604020202020204" pitchFamily="34" charset="0"/>
              <a:buChar char="•"/>
            </a:pPr>
            <a:r>
              <a:rPr lang="en-US" dirty="0"/>
              <a:t>Speaker – Who is giving the presentation (may be by name or by department)</a:t>
            </a:r>
          </a:p>
          <a:p>
            <a:pPr marL="171450" indent="-171450">
              <a:buFont typeface="Arial" panose="020B0604020202020204" pitchFamily="34" charset="0"/>
              <a:buChar char="•"/>
            </a:pPr>
            <a:r>
              <a:rPr lang="en-US" dirty="0"/>
              <a:t>Date – Date of presentation</a:t>
            </a:r>
          </a:p>
        </p:txBody>
      </p:sp>
      <p:sp>
        <p:nvSpPr>
          <p:cNvPr id="4" name="Slide Number Placeholder 3"/>
          <p:cNvSpPr>
            <a:spLocks noGrp="1"/>
          </p:cNvSpPr>
          <p:nvPr>
            <p:ph type="sldNum" sz="quarter" idx="5"/>
          </p:nvPr>
        </p:nvSpPr>
        <p:spPr/>
        <p:txBody>
          <a:bodyPr/>
          <a:lstStyle/>
          <a:p>
            <a:fld id="{484CEC91-7A65-4868-9634-A5288F997D0F}" type="slidenum">
              <a:rPr lang="en-US" smtClean="0"/>
              <a:t>1</a:t>
            </a:fld>
            <a:endParaRPr lang="en-US"/>
          </a:p>
        </p:txBody>
      </p:sp>
    </p:spTree>
    <p:extLst>
      <p:ext uri="{BB962C8B-B14F-4D97-AF65-F5344CB8AC3E}">
        <p14:creationId xmlns:p14="http://schemas.microsoft.com/office/powerpoint/2010/main" val="223739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Header font 50pt</a:t>
            </a:r>
          </a:p>
          <a:p>
            <a:pPr marL="171450" indent="-171450">
              <a:buFont typeface="Arial" panose="020B0604020202020204" pitchFamily="34" charset="0"/>
              <a:buChar char="•"/>
            </a:pPr>
            <a:r>
              <a:rPr lang="en-US" dirty="0"/>
              <a:t>Content left is 26pt</a:t>
            </a:r>
          </a:p>
          <a:p>
            <a:pPr marL="171450" indent="-171450">
              <a:buFont typeface="Arial" panose="020B0604020202020204" pitchFamily="34" charset="0"/>
              <a:buChar char="•"/>
            </a:pPr>
            <a:r>
              <a:rPr lang="en-US" dirty="0"/>
              <a:t>Content right is 28pt</a:t>
            </a:r>
          </a:p>
        </p:txBody>
      </p:sp>
      <p:sp>
        <p:nvSpPr>
          <p:cNvPr id="4" name="Slide Number Placeholder 3"/>
          <p:cNvSpPr>
            <a:spLocks noGrp="1"/>
          </p:cNvSpPr>
          <p:nvPr>
            <p:ph type="sldNum" sz="quarter" idx="5"/>
          </p:nvPr>
        </p:nvSpPr>
        <p:spPr/>
        <p:txBody>
          <a:bodyPr/>
          <a:lstStyle/>
          <a:p>
            <a:fld id="{484CEC91-7A65-4868-9634-A5288F997D0F}" type="slidenum">
              <a:rPr lang="en-US" smtClean="0"/>
              <a:t>10</a:t>
            </a:fld>
            <a:endParaRPr lang="en-US"/>
          </a:p>
        </p:txBody>
      </p:sp>
    </p:spTree>
    <p:extLst>
      <p:ext uri="{BB962C8B-B14F-4D97-AF65-F5344CB8AC3E}">
        <p14:creationId xmlns:p14="http://schemas.microsoft.com/office/powerpoint/2010/main" val="400713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is hidden </a:t>
            </a:r>
            <a:r>
              <a:rPr lang="en-US"/>
              <a:t>from display</a:t>
            </a:r>
            <a:endParaRPr lang="en-US" dirty="0"/>
          </a:p>
        </p:txBody>
      </p:sp>
      <p:sp>
        <p:nvSpPr>
          <p:cNvPr id="4" name="Slide Number Placeholder 3"/>
          <p:cNvSpPr>
            <a:spLocks noGrp="1"/>
          </p:cNvSpPr>
          <p:nvPr>
            <p:ph type="sldNum" sz="quarter" idx="5"/>
          </p:nvPr>
        </p:nvSpPr>
        <p:spPr/>
        <p:txBody>
          <a:bodyPr/>
          <a:lstStyle/>
          <a:p>
            <a:fld id="{484CEC91-7A65-4868-9634-A5288F997D0F}" type="slidenum">
              <a:rPr lang="en-US" smtClean="0"/>
              <a:t>12</a:t>
            </a:fld>
            <a:endParaRPr lang="en-US"/>
          </a:p>
        </p:txBody>
      </p:sp>
    </p:spTree>
    <p:extLst>
      <p:ext uri="{BB962C8B-B14F-4D97-AF65-F5344CB8AC3E}">
        <p14:creationId xmlns:p14="http://schemas.microsoft.com/office/powerpoint/2010/main" val="166518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Agenda is 88 pt</a:t>
            </a:r>
          </a:p>
          <a:p>
            <a:pPr marL="171450" indent="-171450">
              <a:buFont typeface="Arial" panose="020B0604020202020204" pitchFamily="34" charset="0"/>
              <a:buChar char="•"/>
            </a:pPr>
            <a:r>
              <a:rPr lang="en-US" dirty="0"/>
              <a:t>Line item is 66 pt</a:t>
            </a:r>
          </a:p>
        </p:txBody>
      </p:sp>
      <p:sp>
        <p:nvSpPr>
          <p:cNvPr id="4" name="Slide Number Placeholder 3"/>
          <p:cNvSpPr>
            <a:spLocks noGrp="1"/>
          </p:cNvSpPr>
          <p:nvPr>
            <p:ph type="sldNum" sz="quarter" idx="5"/>
          </p:nvPr>
        </p:nvSpPr>
        <p:spPr/>
        <p:txBody>
          <a:bodyPr/>
          <a:lstStyle/>
          <a:p>
            <a:fld id="{484CEC91-7A65-4868-9634-A5288F997D0F}" type="slidenum">
              <a:rPr lang="en-US" smtClean="0"/>
              <a:t>2</a:t>
            </a:fld>
            <a:endParaRPr lang="en-US"/>
          </a:p>
        </p:txBody>
      </p:sp>
    </p:spTree>
    <p:extLst>
      <p:ext uri="{BB962C8B-B14F-4D97-AF65-F5344CB8AC3E}">
        <p14:creationId xmlns:p14="http://schemas.microsoft.com/office/powerpoint/2010/main" val="84205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 much has changed in SC Educator, and the primary focus is still to catalog staff employed in the district.  Update experience for educators, provide evaluation data via SC Lead, provide funding information for National Board Candidates, and Teacher Supply, and lastly prepare educator reports.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Emails or calls regarding</a:t>
            </a:r>
          </a:p>
          <a:p>
            <a:pPr marL="628650" lvl="1" indent="-171450">
              <a:buFont typeface="Arial" panose="020B0604020202020204" pitchFamily="34" charset="0"/>
              <a:buChar char="•"/>
            </a:pPr>
            <a:r>
              <a:rPr lang="en-US" dirty="0"/>
              <a:t>Experience credit not updating</a:t>
            </a:r>
          </a:p>
          <a:p>
            <a:pPr marL="628650" lvl="1" indent="-171450">
              <a:buFont typeface="Arial" panose="020B0604020202020204" pitchFamily="34" charset="0"/>
              <a:buChar char="•"/>
            </a:pPr>
            <a:r>
              <a:rPr lang="en-US" dirty="0"/>
              <a:t>SC Lead evaluations for educators (due to location assignment or position coding)</a:t>
            </a:r>
          </a:p>
          <a:p>
            <a:pPr marL="628650" lvl="1" indent="-171450">
              <a:buFont typeface="Arial" panose="020B0604020202020204" pitchFamily="34" charset="0"/>
              <a:buChar char="•"/>
            </a:pPr>
            <a:r>
              <a:rPr lang="en-US" dirty="0"/>
              <a:t>National Board status</a:t>
            </a:r>
          </a:p>
          <a:p>
            <a:pPr marL="628650" lvl="1" indent="-171450">
              <a:buFont typeface="Arial" panose="020B0604020202020204" pitchFamily="34" charset="0"/>
              <a:buChar char="•"/>
            </a:pPr>
            <a:r>
              <a:rPr lang="en-US" dirty="0"/>
              <a:t>Change in class ( educators who move from a bachelors to a Masters in current year)</a:t>
            </a:r>
          </a:p>
        </p:txBody>
      </p:sp>
      <p:sp>
        <p:nvSpPr>
          <p:cNvPr id="4" name="Slide Number Placeholder 3"/>
          <p:cNvSpPr>
            <a:spLocks noGrp="1"/>
          </p:cNvSpPr>
          <p:nvPr>
            <p:ph type="sldNum" sz="quarter" idx="5"/>
          </p:nvPr>
        </p:nvSpPr>
        <p:spPr/>
        <p:txBody>
          <a:bodyPr/>
          <a:lstStyle/>
          <a:p>
            <a:fld id="{484CEC91-7A65-4868-9634-A5288F997D0F}" type="slidenum">
              <a:rPr lang="en-US" smtClean="0"/>
              <a:t>3</a:t>
            </a:fld>
            <a:endParaRPr lang="en-US"/>
          </a:p>
        </p:txBody>
      </p:sp>
    </p:spTree>
    <p:extLst>
      <p:ext uri="{BB962C8B-B14F-4D97-AF65-F5344CB8AC3E}">
        <p14:creationId xmlns:p14="http://schemas.microsoft.com/office/powerpoint/2010/main" val="389633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Header font 50pt</a:t>
            </a:r>
          </a:p>
          <a:p>
            <a:pPr marL="171450" indent="-171450">
              <a:buFont typeface="Arial" panose="020B0604020202020204" pitchFamily="34" charset="0"/>
              <a:buChar char="•"/>
            </a:pPr>
            <a:r>
              <a:rPr lang="en-US" dirty="0"/>
              <a:t>Content/body text font 26pt</a:t>
            </a:r>
          </a:p>
        </p:txBody>
      </p:sp>
      <p:sp>
        <p:nvSpPr>
          <p:cNvPr id="4" name="Slide Number Placeholder 3"/>
          <p:cNvSpPr>
            <a:spLocks noGrp="1"/>
          </p:cNvSpPr>
          <p:nvPr>
            <p:ph type="sldNum" sz="quarter" idx="5"/>
          </p:nvPr>
        </p:nvSpPr>
        <p:spPr/>
        <p:txBody>
          <a:bodyPr/>
          <a:lstStyle/>
          <a:p>
            <a:fld id="{484CEC91-7A65-4868-9634-A5288F997D0F}" type="slidenum">
              <a:rPr lang="en-US" smtClean="0"/>
              <a:t>4</a:t>
            </a:fld>
            <a:endParaRPr lang="en-US"/>
          </a:p>
        </p:txBody>
      </p:sp>
    </p:spTree>
    <p:extLst>
      <p:ext uri="{BB962C8B-B14F-4D97-AF65-F5344CB8AC3E}">
        <p14:creationId xmlns:p14="http://schemas.microsoft.com/office/powerpoint/2010/main" val="384545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0848B-BBBF-8110-4CA4-665E58B5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C156A-9614-D7A2-70EE-580B7DA5A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A581F-8FE4-A862-A953-0527356BC1A4}"/>
              </a:ext>
            </a:extLst>
          </p:cNvPr>
          <p:cNvSpPr>
            <a:spLocks noGrp="1"/>
          </p:cNvSpPr>
          <p:nvPr>
            <p:ph type="body" idx="1"/>
          </p:nvPr>
        </p:nvSpPr>
        <p:spPr/>
        <p:txBody>
          <a:bodyPr/>
          <a:lstStyle/>
          <a:p>
            <a:pPr marL="171450" indent="-171450">
              <a:buFont typeface="Arial" panose="020B0604020202020204" pitchFamily="34" charset="0"/>
              <a:buChar char="•"/>
            </a:pPr>
            <a:r>
              <a:rPr lang="en-US" dirty="0"/>
              <a:t>Are there any questions, concerns, or feedback you may have regarding SC Educator.</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3B28A0D-1E24-BC62-5A26-C309477B5366}"/>
              </a:ext>
            </a:extLst>
          </p:cNvPr>
          <p:cNvSpPr>
            <a:spLocks noGrp="1"/>
          </p:cNvSpPr>
          <p:nvPr>
            <p:ph type="sldNum" sz="quarter" idx="5"/>
          </p:nvPr>
        </p:nvSpPr>
        <p:spPr/>
        <p:txBody>
          <a:bodyPr/>
          <a:lstStyle/>
          <a:p>
            <a:fld id="{484CEC91-7A65-4868-9634-A5288F997D0F}" type="slidenum">
              <a:rPr lang="en-US" smtClean="0"/>
              <a:t>5</a:t>
            </a:fld>
            <a:endParaRPr lang="en-US"/>
          </a:p>
        </p:txBody>
      </p:sp>
    </p:spTree>
    <p:extLst>
      <p:ext uri="{BB962C8B-B14F-4D97-AF65-F5344CB8AC3E}">
        <p14:creationId xmlns:p14="http://schemas.microsoft.com/office/powerpoint/2010/main" val="95987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Header font 50pt</a:t>
            </a:r>
          </a:p>
          <a:p>
            <a:pPr marL="171450" indent="-171450">
              <a:buFont typeface="Arial" panose="020B0604020202020204" pitchFamily="34" charset="0"/>
              <a:buChar char="•"/>
            </a:pPr>
            <a:r>
              <a:rPr lang="en-US" dirty="0"/>
              <a:t>Content/body text font 26pt</a:t>
            </a:r>
          </a:p>
        </p:txBody>
      </p:sp>
      <p:sp>
        <p:nvSpPr>
          <p:cNvPr id="4" name="Slide Number Placeholder 3"/>
          <p:cNvSpPr>
            <a:spLocks noGrp="1"/>
          </p:cNvSpPr>
          <p:nvPr>
            <p:ph type="sldNum" sz="quarter" idx="5"/>
          </p:nvPr>
        </p:nvSpPr>
        <p:spPr/>
        <p:txBody>
          <a:bodyPr/>
          <a:lstStyle/>
          <a:p>
            <a:fld id="{484CEC91-7A65-4868-9634-A5288F997D0F}" type="slidenum">
              <a:rPr lang="en-US" smtClean="0"/>
              <a:t>6</a:t>
            </a:fld>
            <a:endParaRPr lang="en-US"/>
          </a:p>
        </p:txBody>
      </p:sp>
    </p:spTree>
    <p:extLst>
      <p:ext uri="{BB962C8B-B14F-4D97-AF65-F5344CB8AC3E}">
        <p14:creationId xmlns:p14="http://schemas.microsoft.com/office/powerpoint/2010/main" val="403270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C54E3-41E5-8E5F-1333-200E85809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FD561-93A3-1B3C-E323-3396274B6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B9262-DA2E-35B1-9138-4C0CD33D988A}"/>
              </a:ext>
            </a:extLst>
          </p:cNvPr>
          <p:cNvSpPr>
            <a:spLocks noGrp="1"/>
          </p:cNvSpPr>
          <p:nvPr>
            <p:ph type="body" idx="1"/>
          </p:nvPr>
        </p:nvSpPr>
        <p:spPr/>
        <p:txBody>
          <a:bodyPr/>
          <a:lstStyle/>
          <a:p>
            <a:pPr marL="171450" indent="-171450">
              <a:buFont typeface="Arial" panose="020B0604020202020204" pitchFamily="34" charset="0"/>
              <a:buChar char="•"/>
            </a:pPr>
            <a:r>
              <a:rPr lang="en-US" dirty="0"/>
              <a:t>Agenda is 88 pt</a:t>
            </a:r>
          </a:p>
          <a:p>
            <a:pPr marL="171450" indent="-171450">
              <a:buFont typeface="Arial" panose="020B0604020202020204" pitchFamily="34" charset="0"/>
              <a:buChar char="•"/>
            </a:pPr>
            <a:r>
              <a:rPr lang="en-US" dirty="0"/>
              <a:t>Line item is 66 pt</a:t>
            </a:r>
          </a:p>
        </p:txBody>
      </p:sp>
      <p:sp>
        <p:nvSpPr>
          <p:cNvPr id="4" name="Slide Number Placeholder 3">
            <a:extLst>
              <a:ext uri="{FF2B5EF4-FFF2-40B4-BE49-F238E27FC236}">
                <a16:creationId xmlns:a16="http://schemas.microsoft.com/office/drawing/2014/main" id="{169E58E4-6629-704C-CE31-53B6FC418F42}"/>
              </a:ext>
            </a:extLst>
          </p:cNvPr>
          <p:cNvSpPr>
            <a:spLocks noGrp="1"/>
          </p:cNvSpPr>
          <p:nvPr>
            <p:ph type="sldNum" sz="quarter" idx="5"/>
          </p:nvPr>
        </p:nvSpPr>
        <p:spPr/>
        <p:txBody>
          <a:bodyPr/>
          <a:lstStyle/>
          <a:p>
            <a:fld id="{484CEC91-7A65-4868-9634-A5288F997D0F}" type="slidenum">
              <a:rPr lang="en-US" smtClean="0"/>
              <a:t>7</a:t>
            </a:fld>
            <a:endParaRPr lang="en-US"/>
          </a:p>
        </p:txBody>
      </p:sp>
    </p:spTree>
    <p:extLst>
      <p:ext uri="{BB962C8B-B14F-4D97-AF65-F5344CB8AC3E}">
        <p14:creationId xmlns:p14="http://schemas.microsoft.com/office/powerpoint/2010/main" val="281100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Wyatt confirmed the podium data is the same as what is being sent to the membership count page. The data is being updated daily, and he said he would provide an overall status update soon.</a:t>
            </a:r>
          </a:p>
          <a:p>
            <a:endParaRPr lang="en-US" dirty="0"/>
          </a:p>
          <a:p>
            <a:r>
              <a:rPr lang="en-US" dirty="0"/>
              <a:t>Dan Ralyea sent a reminder email yesterday and resent the </a:t>
            </a:r>
            <a:r>
              <a:rPr lang="en-US" dirty="0" err="1"/>
              <a:t>Docusign</a:t>
            </a:r>
            <a:r>
              <a:rPr lang="en-US" dirty="0"/>
              <a:t> email if you hadn’t signed as of yesterday at noon.  Please continue to review the data and once you confirm is it correct please submit your signature.</a:t>
            </a:r>
          </a:p>
          <a:p>
            <a:endParaRPr lang="en-US" dirty="0"/>
          </a:p>
          <a:p>
            <a:r>
              <a:rPr lang="en-US" dirty="0"/>
              <a:t>You will not be able to verify student accountability counts for 3 and 4 year olds there is a know issue with the source data and our SCDE team is aware and working to resolve this issue.</a:t>
            </a:r>
          </a:p>
        </p:txBody>
      </p:sp>
      <p:sp>
        <p:nvSpPr>
          <p:cNvPr id="4" name="Slide Number Placeholder 3"/>
          <p:cNvSpPr>
            <a:spLocks noGrp="1"/>
          </p:cNvSpPr>
          <p:nvPr>
            <p:ph type="sldNum" sz="quarter" idx="5"/>
          </p:nvPr>
        </p:nvSpPr>
        <p:spPr/>
        <p:txBody>
          <a:bodyPr/>
          <a:lstStyle/>
          <a:p>
            <a:fld id="{484CEC91-7A65-4868-9634-A5288F997D0F}" type="slidenum">
              <a:rPr lang="en-US" smtClean="0"/>
              <a:t>8</a:t>
            </a:fld>
            <a:endParaRPr lang="en-US"/>
          </a:p>
        </p:txBody>
      </p:sp>
    </p:spTree>
    <p:extLst>
      <p:ext uri="{BB962C8B-B14F-4D97-AF65-F5344CB8AC3E}">
        <p14:creationId xmlns:p14="http://schemas.microsoft.com/office/powerpoint/2010/main" val="26617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included this chart to help grow your knowledge of ED-FI in South Carolina and support your learning of this publishing tool.</a:t>
            </a:r>
          </a:p>
        </p:txBody>
      </p:sp>
      <p:sp>
        <p:nvSpPr>
          <p:cNvPr id="4" name="Slide Number Placeholder 3"/>
          <p:cNvSpPr>
            <a:spLocks noGrp="1"/>
          </p:cNvSpPr>
          <p:nvPr>
            <p:ph type="sldNum" sz="quarter" idx="5"/>
          </p:nvPr>
        </p:nvSpPr>
        <p:spPr/>
        <p:txBody>
          <a:bodyPr/>
          <a:lstStyle/>
          <a:p>
            <a:fld id="{484CEC91-7A65-4868-9634-A5288F997D0F}" type="slidenum">
              <a:rPr lang="en-US" smtClean="0"/>
              <a:t>9</a:t>
            </a:fld>
            <a:endParaRPr lang="en-US"/>
          </a:p>
        </p:txBody>
      </p:sp>
    </p:spTree>
    <p:extLst>
      <p:ext uri="{BB962C8B-B14F-4D97-AF65-F5344CB8AC3E}">
        <p14:creationId xmlns:p14="http://schemas.microsoft.com/office/powerpoint/2010/main" val="3119150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06E5E-2FCB-B270-CD3F-6CFEC4E39E23}"/>
              </a:ext>
            </a:extLst>
          </p:cNvPr>
          <p:cNvPicPr>
            <a:picLocks noChangeAspect="1"/>
          </p:cNvPicPr>
          <p:nvPr userDrawn="1"/>
        </p:nvPicPr>
        <p:blipFill>
          <a:blip r:embed="rId2"/>
          <a:stretch>
            <a:fillRect/>
          </a:stretch>
        </p:blipFill>
        <p:spPr>
          <a:xfrm>
            <a:off x="9291513" y="-838908"/>
            <a:ext cx="11521440" cy="11521440"/>
          </a:xfrm>
          <a:prstGeom prst="rect">
            <a:avLst/>
          </a:prstGeom>
        </p:spPr>
      </p:pic>
      <p:sp>
        <p:nvSpPr>
          <p:cNvPr id="2" name="Title 1">
            <a:extLst>
              <a:ext uri="{FF2B5EF4-FFF2-40B4-BE49-F238E27FC236}">
                <a16:creationId xmlns:a16="http://schemas.microsoft.com/office/drawing/2014/main" id="{E59BFEE4-62A2-7EAB-AEBF-7E3944603DC4}"/>
              </a:ext>
            </a:extLst>
          </p:cNvPr>
          <p:cNvSpPr>
            <a:spLocks noGrp="1"/>
          </p:cNvSpPr>
          <p:nvPr>
            <p:ph type="ctrTitle" hasCustomPrompt="1"/>
          </p:nvPr>
        </p:nvSpPr>
        <p:spPr>
          <a:xfrm>
            <a:off x="969264" y="956930"/>
            <a:ext cx="10354410" cy="3675792"/>
          </a:xfrm>
        </p:spPr>
        <p:txBody>
          <a:bodyPr anchor="ctr">
            <a:normAutofit/>
          </a:bodyPr>
          <a:lstStyle>
            <a:lvl1pPr algn="l">
              <a:lnSpc>
                <a:spcPct val="110000"/>
              </a:lnSpc>
              <a:defRPr sz="6600" b="1">
                <a:solidFill>
                  <a:srgbClr val="2F3D4C"/>
                </a:solidFill>
                <a:latin typeface="Aptos" panose="020B0004020202020204" pitchFamily="34" charset="0"/>
                <a:cs typeface="Segoe UI" panose="020B0502040204020203" pitchFamily="34" charset="0"/>
              </a:defRPr>
            </a:lvl1pPr>
          </a:lstStyle>
          <a:p>
            <a:r>
              <a:rPr lang="en-US" dirty="0">
                <a:solidFill>
                  <a:schemeClr val="bg1"/>
                </a:solidFill>
              </a:rPr>
              <a:t>Title</a:t>
            </a:r>
            <a:r>
              <a:rPr lang="en-US" dirty="0"/>
              <a:t> </a:t>
            </a:r>
            <a:r>
              <a:rPr lang="en-US" dirty="0">
                <a:solidFill>
                  <a:schemeClr val="bg1"/>
                </a:solidFill>
              </a:rPr>
              <a:t>Slide</a:t>
            </a:r>
            <a:r>
              <a:rPr lang="en-US" dirty="0"/>
              <a:t> -</a:t>
            </a:r>
            <a:r>
              <a:rPr lang="en-US" dirty="0">
                <a:solidFill>
                  <a:schemeClr val="bg1"/>
                </a:solidFill>
              </a:rPr>
              <a:t>Font is no less than 44 size</a:t>
            </a:r>
            <a:endParaRPr lang="en-US" dirty="0"/>
          </a:p>
        </p:txBody>
      </p:sp>
      <p:sp>
        <p:nvSpPr>
          <p:cNvPr id="3" name="Subtitle 2">
            <a:extLst>
              <a:ext uri="{FF2B5EF4-FFF2-40B4-BE49-F238E27FC236}">
                <a16:creationId xmlns:a16="http://schemas.microsoft.com/office/drawing/2014/main" id="{75BD4C45-7EC9-A96B-2BD7-023E611D499B}"/>
              </a:ext>
            </a:extLst>
          </p:cNvPr>
          <p:cNvSpPr>
            <a:spLocks noGrp="1"/>
          </p:cNvSpPr>
          <p:nvPr>
            <p:ph type="subTitle" idx="1" hasCustomPrompt="1"/>
          </p:nvPr>
        </p:nvSpPr>
        <p:spPr>
          <a:xfrm>
            <a:off x="953262" y="5276460"/>
            <a:ext cx="10370412" cy="2483643"/>
          </a:xfrm>
        </p:spPr>
        <p:txBody>
          <a:bodyPr anchor="b">
            <a:normAutofit/>
          </a:bodyPr>
          <a:lstStyle>
            <a:lvl1pPr marL="0" indent="0" algn="l">
              <a:buNone/>
              <a:defRPr sz="3200" b="1">
                <a:solidFill>
                  <a:srgbClr val="2F3D4C"/>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&lt;Audience&gt;</a:t>
            </a:r>
          </a:p>
          <a:p>
            <a:r>
              <a:rPr lang="en-US" dirty="0"/>
              <a:t>&lt;Presenter Name&gt; </a:t>
            </a:r>
          </a:p>
          <a:p>
            <a:r>
              <a:rPr lang="en-US" dirty="0"/>
              <a:t>&lt;Date&gt;</a:t>
            </a:r>
          </a:p>
        </p:txBody>
      </p:sp>
      <p:pic>
        <p:nvPicPr>
          <p:cNvPr id="12" name="Picture 11">
            <a:extLst>
              <a:ext uri="{FF2B5EF4-FFF2-40B4-BE49-F238E27FC236}">
                <a16:creationId xmlns:a16="http://schemas.microsoft.com/office/drawing/2014/main" id="{98B8F3DA-CB78-FE37-88DE-2565E63C0E1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53479" y="7910464"/>
            <a:ext cx="8641080" cy="22859"/>
          </a:xfrm>
          <a:prstGeom prst="rect">
            <a:avLst/>
          </a:prstGeom>
        </p:spPr>
      </p:pic>
    </p:spTree>
    <p:extLst>
      <p:ext uri="{BB962C8B-B14F-4D97-AF65-F5344CB8AC3E}">
        <p14:creationId xmlns:p14="http://schemas.microsoft.com/office/powerpoint/2010/main" val="307155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with Footer">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B318CF-2B45-C43B-CD55-06615050B2C1}"/>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2" name="SCDE logo" descr="South Carolina Department of Education logo ">
            <a:extLst>
              <a:ext uri="{FF2B5EF4-FFF2-40B4-BE49-F238E27FC236}">
                <a16:creationId xmlns:a16="http://schemas.microsoft.com/office/drawing/2014/main" id="{C5CC20D6-CB1A-AC19-3B64-8C546270A562}"/>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4" name="Content Placeholder 3">
            <a:extLst>
              <a:ext uri="{FF2B5EF4-FFF2-40B4-BE49-F238E27FC236}">
                <a16:creationId xmlns:a16="http://schemas.microsoft.com/office/drawing/2014/main" id="{1D33C630-315D-CFC6-1077-4EA130C6BF5B}"/>
              </a:ext>
            </a:extLst>
          </p:cNvPr>
          <p:cNvSpPr>
            <a:spLocks noGrp="1"/>
          </p:cNvSpPr>
          <p:nvPr>
            <p:ph sz="half" idx="2"/>
          </p:nvPr>
        </p:nvSpPr>
        <p:spPr>
          <a:xfrm>
            <a:off x="12019788" y="2437728"/>
            <a:ext cx="5303520" cy="6325852"/>
          </a:xfrm>
        </p:spPr>
        <p:txBody>
          <a:bodyPr>
            <a:normAutofit/>
          </a:bodyPr>
          <a:lstStyle>
            <a:lvl1pPr>
              <a:lnSpc>
                <a:spcPct val="110000"/>
              </a:lnSpc>
              <a:spcBef>
                <a:spcPts val="0"/>
              </a:spcBef>
              <a:defRPr sz="2800">
                <a:solidFill>
                  <a:srgbClr val="2F3D4C"/>
                </a:solidFill>
              </a:defRPr>
            </a:lvl1pPr>
            <a:lvl2pPr>
              <a:lnSpc>
                <a:spcPct val="110000"/>
              </a:lnSpc>
              <a:spcBef>
                <a:spcPts val="0"/>
              </a:spcBef>
              <a:defRPr sz="2800">
                <a:solidFill>
                  <a:srgbClr val="2F3D4C"/>
                </a:solidFill>
              </a:defRPr>
            </a:lvl2pPr>
            <a:lvl3pPr>
              <a:lnSpc>
                <a:spcPct val="110000"/>
              </a:lnSpc>
              <a:spcBef>
                <a:spcPts val="0"/>
              </a:spcBef>
              <a:defRPr sz="2800">
                <a:solidFill>
                  <a:srgbClr val="2F3D4C"/>
                </a:solidFill>
              </a:defRPr>
            </a:lvl3pPr>
            <a:lvl4pPr>
              <a:lnSpc>
                <a:spcPct val="110000"/>
              </a:lnSpc>
              <a:spcBef>
                <a:spcPts val="0"/>
              </a:spcBef>
              <a:defRPr sz="28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8972" y="547687"/>
            <a:ext cx="16404336" cy="1097280"/>
          </a:xfrm>
        </p:spPr>
        <p:txBody>
          <a:bodyPr anchor="t">
            <a:normAutofit/>
          </a:bodyPr>
          <a:lstStyle>
            <a:lvl1pPr>
              <a:lnSpc>
                <a:spcPct val="100000"/>
              </a:lnSpc>
              <a:defRPr sz="5000" b="1">
                <a:solidFill>
                  <a:srgbClr val="2F3D4C"/>
                </a:solidFill>
              </a:defRPr>
            </a:lvl1pPr>
          </a:lstStyle>
          <a:p>
            <a:r>
              <a:rPr lang="en-US" dirty="0"/>
              <a:t>Three Content with Footer</a:t>
            </a:r>
          </a:p>
        </p:txBody>
      </p:sp>
      <p:sp>
        <p:nvSpPr>
          <p:cNvPr id="3" name="Content Placeholder 2">
            <a:extLst>
              <a:ext uri="{FF2B5EF4-FFF2-40B4-BE49-F238E27FC236}">
                <a16:creationId xmlns:a16="http://schemas.microsoft.com/office/drawing/2014/main" id="{639AD13B-C6F1-0FFF-1CFE-F9506448BE5A}"/>
              </a:ext>
            </a:extLst>
          </p:cNvPr>
          <p:cNvSpPr>
            <a:spLocks noGrp="1"/>
          </p:cNvSpPr>
          <p:nvPr>
            <p:ph sz="half" idx="1"/>
          </p:nvPr>
        </p:nvSpPr>
        <p:spPr>
          <a:xfrm>
            <a:off x="918972" y="2437728"/>
            <a:ext cx="5303520" cy="6325851"/>
          </a:xfrm>
        </p:spPr>
        <p:txBody>
          <a:bodyPr>
            <a:normAutofit/>
          </a:bodyPr>
          <a:lstStyle>
            <a:lvl1pPr>
              <a:lnSpc>
                <a:spcPct val="110000"/>
              </a:lnSpc>
              <a:spcBef>
                <a:spcPts val="0"/>
              </a:spcBef>
              <a:defRPr sz="2800">
                <a:solidFill>
                  <a:srgbClr val="2F3D4C"/>
                </a:solidFill>
              </a:defRPr>
            </a:lvl1pPr>
            <a:lvl2pPr>
              <a:lnSpc>
                <a:spcPct val="110000"/>
              </a:lnSpc>
              <a:spcBef>
                <a:spcPts val="0"/>
              </a:spcBef>
              <a:defRPr sz="2800">
                <a:solidFill>
                  <a:srgbClr val="2F3D4C"/>
                </a:solidFill>
              </a:defRPr>
            </a:lvl2pPr>
            <a:lvl3pPr>
              <a:lnSpc>
                <a:spcPct val="110000"/>
              </a:lnSpc>
              <a:spcBef>
                <a:spcPts val="0"/>
              </a:spcBef>
              <a:defRPr sz="2800">
                <a:solidFill>
                  <a:srgbClr val="2F3D4C"/>
                </a:solidFill>
              </a:defRPr>
            </a:lvl3pPr>
            <a:lvl4pPr>
              <a:lnSpc>
                <a:spcPct val="110000"/>
              </a:lnSpc>
              <a:spcBef>
                <a:spcPts val="0"/>
              </a:spcBef>
              <a:defRPr sz="28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Content Placeholder 2">
            <a:extLst>
              <a:ext uri="{FF2B5EF4-FFF2-40B4-BE49-F238E27FC236}">
                <a16:creationId xmlns:a16="http://schemas.microsoft.com/office/drawing/2014/main" id="{0CD8EE9B-5A2D-A2FD-AB31-0B7F5AF0C290}"/>
              </a:ext>
            </a:extLst>
          </p:cNvPr>
          <p:cNvSpPr>
            <a:spLocks noGrp="1"/>
          </p:cNvSpPr>
          <p:nvPr>
            <p:ph sz="half" idx="13"/>
          </p:nvPr>
        </p:nvSpPr>
        <p:spPr>
          <a:xfrm>
            <a:off x="6492240" y="2456488"/>
            <a:ext cx="5303520" cy="6307092"/>
          </a:xfrm>
        </p:spPr>
        <p:txBody>
          <a:bodyPr>
            <a:normAutofit/>
          </a:bodyPr>
          <a:lstStyle>
            <a:lvl1pPr>
              <a:lnSpc>
                <a:spcPct val="110000"/>
              </a:lnSpc>
              <a:spcBef>
                <a:spcPts val="0"/>
              </a:spcBef>
              <a:defRPr sz="2800">
                <a:solidFill>
                  <a:srgbClr val="2F3D4C"/>
                </a:solidFill>
              </a:defRPr>
            </a:lvl1pPr>
            <a:lvl2pPr>
              <a:lnSpc>
                <a:spcPct val="110000"/>
              </a:lnSpc>
              <a:spcBef>
                <a:spcPts val="0"/>
              </a:spcBef>
              <a:defRPr sz="2800">
                <a:solidFill>
                  <a:srgbClr val="2F3D4C"/>
                </a:solidFill>
              </a:defRPr>
            </a:lvl2pPr>
            <a:lvl3pPr>
              <a:lnSpc>
                <a:spcPct val="110000"/>
              </a:lnSpc>
              <a:spcBef>
                <a:spcPts val="0"/>
              </a:spcBef>
              <a:defRPr sz="2800">
                <a:solidFill>
                  <a:srgbClr val="2F3D4C"/>
                </a:solidFill>
              </a:defRPr>
            </a:lvl3pPr>
            <a:lvl4pPr>
              <a:lnSpc>
                <a:spcPct val="110000"/>
              </a:lnSpc>
              <a:spcBef>
                <a:spcPts val="0"/>
              </a:spcBef>
              <a:defRPr sz="28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a:extLst>
              <a:ext uri="{FF2B5EF4-FFF2-40B4-BE49-F238E27FC236}">
                <a16:creationId xmlns:a16="http://schemas.microsoft.com/office/drawing/2014/main" id="{BAA7768E-ADFA-A429-D505-997BA11329E8}"/>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82451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with 2 boxes">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7660AF-9DC3-B9D2-2069-4B842805744A}"/>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3" name="SCDE logo" descr="South Carolina Department of Education logo ">
            <a:extLst>
              <a:ext uri="{FF2B5EF4-FFF2-40B4-BE49-F238E27FC236}">
                <a16:creationId xmlns:a16="http://schemas.microsoft.com/office/drawing/2014/main" id="{AE1892C7-250F-529E-EF3D-9D54585E9B74}"/>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99AEB75-2960-EF56-B9C2-F330873E2D9F}"/>
              </a:ext>
            </a:extLst>
          </p:cNvPr>
          <p:cNvSpPr>
            <a:spLocks noGrp="1"/>
          </p:cNvSpPr>
          <p:nvPr>
            <p:ph type="title" hasCustomPrompt="1"/>
          </p:nvPr>
        </p:nvSpPr>
        <p:spPr>
          <a:xfrm>
            <a:off x="942110" y="547688"/>
            <a:ext cx="16445345" cy="1097280"/>
          </a:xfrm>
        </p:spPr>
        <p:txBody>
          <a:bodyPr anchor="t">
            <a:normAutofit/>
          </a:bodyPr>
          <a:lstStyle>
            <a:lvl1pPr>
              <a:lnSpc>
                <a:spcPct val="100000"/>
              </a:lnSpc>
              <a:defRPr sz="5000" b="1">
                <a:solidFill>
                  <a:srgbClr val="2F3D4C"/>
                </a:solidFill>
              </a:defRPr>
            </a:lvl1pPr>
          </a:lstStyle>
          <a:p>
            <a:r>
              <a:rPr lang="en-US" dirty="0"/>
              <a:t>Comparison with 2 boxes and footer</a:t>
            </a:r>
          </a:p>
        </p:txBody>
      </p:sp>
      <p:sp>
        <p:nvSpPr>
          <p:cNvPr id="3" name="Text Placeholder 2">
            <a:extLst>
              <a:ext uri="{FF2B5EF4-FFF2-40B4-BE49-F238E27FC236}">
                <a16:creationId xmlns:a16="http://schemas.microsoft.com/office/drawing/2014/main" id="{C3C98553-E0A0-8B74-8785-F5DC412AF7D6}"/>
              </a:ext>
            </a:extLst>
          </p:cNvPr>
          <p:cNvSpPr>
            <a:spLocks noGrp="1"/>
          </p:cNvSpPr>
          <p:nvPr>
            <p:ph type="body" idx="1"/>
          </p:nvPr>
        </p:nvSpPr>
        <p:spPr>
          <a:xfrm>
            <a:off x="958793" y="2371986"/>
            <a:ext cx="7736681" cy="73152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60C08-9824-F1CD-E5C5-34DC0B80A42E}"/>
              </a:ext>
            </a:extLst>
          </p:cNvPr>
          <p:cNvSpPr>
            <a:spLocks noGrp="1"/>
          </p:cNvSpPr>
          <p:nvPr>
            <p:ph sz="half" idx="2"/>
          </p:nvPr>
        </p:nvSpPr>
        <p:spPr>
          <a:xfrm>
            <a:off x="942110" y="3314700"/>
            <a:ext cx="7736681" cy="5440076"/>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382C1085-122A-9CFF-0F7A-EE58766756FD}"/>
              </a:ext>
            </a:extLst>
          </p:cNvPr>
          <p:cNvSpPr>
            <a:spLocks noGrp="1"/>
          </p:cNvSpPr>
          <p:nvPr>
            <p:ph type="body" sz="quarter" idx="3"/>
          </p:nvPr>
        </p:nvSpPr>
        <p:spPr>
          <a:xfrm>
            <a:off x="9577760" y="2371986"/>
            <a:ext cx="7774782" cy="73152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0948-D44B-B0FA-FF24-9E037997358B}"/>
              </a:ext>
            </a:extLst>
          </p:cNvPr>
          <p:cNvSpPr>
            <a:spLocks noGrp="1"/>
          </p:cNvSpPr>
          <p:nvPr>
            <p:ph sz="quarter" idx="4"/>
          </p:nvPr>
        </p:nvSpPr>
        <p:spPr>
          <a:xfrm>
            <a:off x="9609213" y="3314700"/>
            <a:ext cx="7774782" cy="5440076"/>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9FDF6F0-6C8C-CF39-2D0F-DC5E18E9629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62426D22-60B6-DC3A-E908-0B8868932C6E}"/>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3B91734A-479A-D485-4919-57CEAA3816F6}"/>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4" name="Picture 13">
            <a:extLst>
              <a:ext uri="{FF2B5EF4-FFF2-40B4-BE49-F238E27FC236}">
                <a16:creationId xmlns:a16="http://schemas.microsoft.com/office/drawing/2014/main" id="{129765DB-741E-0449-2A66-482A1AA784A6}"/>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232883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tro slide - do not us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EB75-2960-EF56-B9C2-F330873E2D9F}"/>
              </a:ext>
            </a:extLst>
          </p:cNvPr>
          <p:cNvSpPr>
            <a:spLocks noGrp="1"/>
          </p:cNvSpPr>
          <p:nvPr>
            <p:ph type="title" hasCustomPrompt="1"/>
          </p:nvPr>
        </p:nvSpPr>
        <p:spPr>
          <a:xfrm>
            <a:off x="942110" y="547688"/>
            <a:ext cx="16445345" cy="1097280"/>
          </a:xfrm>
        </p:spPr>
        <p:txBody>
          <a:bodyPr anchor="t">
            <a:normAutofit/>
          </a:bodyPr>
          <a:lstStyle>
            <a:lvl1pPr>
              <a:lnSpc>
                <a:spcPct val="100000"/>
              </a:lnSpc>
              <a:defRPr sz="5000" b="1">
                <a:solidFill>
                  <a:srgbClr val="2F3D4C"/>
                </a:solidFill>
              </a:defRPr>
            </a:lvl1pPr>
          </a:lstStyle>
          <a:p>
            <a:r>
              <a:rPr lang="en-US" dirty="0"/>
              <a:t>Introduction slide – do not use! </a:t>
            </a:r>
          </a:p>
        </p:txBody>
      </p:sp>
      <p:sp>
        <p:nvSpPr>
          <p:cNvPr id="3" name="Text Placeholder 2">
            <a:extLst>
              <a:ext uri="{FF2B5EF4-FFF2-40B4-BE49-F238E27FC236}">
                <a16:creationId xmlns:a16="http://schemas.microsoft.com/office/drawing/2014/main" id="{C3C98553-E0A0-8B74-8785-F5DC412AF7D6}"/>
              </a:ext>
            </a:extLst>
          </p:cNvPr>
          <p:cNvSpPr>
            <a:spLocks noGrp="1"/>
          </p:cNvSpPr>
          <p:nvPr>
            <p:ph type="body" idx="1"/>
          </p:nvPr>
        </p:nvSpPr>
        <p:spPr>
          <a:xfrm>
            <a:off x="942110" y="2354580"/>
            <a:ext cx="7736681" cy="73152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60C08-9824-F1CD-E5C5-34DC0B80A42E}"/>
              </a:ext>
            </a:extLst>
          </p:cNvPr>
          <p:cNvSpPr>
            <a:spLocks noGrp="1"/>
          </p:cNvSpPr>
          <p:nvPr>
            <p:ph sz="half" idx="2"/>
          </p:nvPr>
        </p:nvSpPr>
        <p:spPr>
          <a:xfrm>
            <a:off x="942110" y="3314700"/>
            <a:ext cx="7736681" cy="5440076"/>
          </a:xfrm>
        </p:spPr>
        <p:txBody>
          <a:bodyPr>
            <a:normAutofit/>
          </a:bodyPr>
          <a:lstStyle>
            <a:lvl1pPr>
              <a:defRPr sz="2600">
                <a:solidFill>
                  <a:srgbClr val="2F3D4C"/>
                </a:solidFill>
              </a:defRPr>
            </a:lvl1pPr>
            <a:lvl2pPr>
              <a:defRPr sz="2600">
                <a:solidFill>
                  <a:srgbClr val="2F3D4C"/>
                </a:solidFill>
              </a:defRPr>
            </a:lvl2pPr>
            <a:lvl3pPr>
              <a:defRPr sz="2600">
                <a:solidFill>
                  <a:srgbClr val="2F3D4C"/>
                </a:solidFill>
              </a:defRPr>
            </a:lvl3pPr>
            <a:lvl4pPr>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382C1085-122A-9CFF-0F7A-EE58766756FD}"/>
              </a:ext>
            </a:extLst>
          </p:cNvPr>
          <p:cNvSpPr>
            <a:spLocks noGrp="1"/>
          </p:cNvSpPr>
          <p:nvPr>
            <p:ph type="body" sz="quarter" idx="3"/>
          </p:nvPr>
        </p:nvSpPr>
        <p:spPr>
          <a:xfrm>
            <a:off x="9609213" y="2354580"/>
            <a:ext cx="7774782" cy="640080"/>
          </a:xfrm>
        </p:spPr>
        <p:txBody>
          <a:bodyPr anchor="ctr">
            <a:normAutofit/>
          </a:bodyPr>
          <a:lstStyle>
            <a:lvl1pPr marL="0" indent="0" algn="ctr">
              <a:buNone/>
              <a:defRPr sz="2800" b="1">
                <a:solidFill>
                  <a:srgbClr val="2F3D4C"/>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0A0948-D44B-B0FA-FF24-9E037997358B}"/>
              </a:ext>
            </a:extLst>
          </p:cNvPr>
          <p:cNvSpPr>
            <a:spLocks noGrp="1"/>
          </p:cNvSpPr>
          <p:nvPr>
            <p:ph sz="quarter" idx="4"/>
          </p:nvPr>
        </p:nvSpPr>
        <p:spPr>
          <a:xfrm>
            <a:off x="9609213" y="3314700"/>
            <a:ext cx="7774782" cy="5440076"/>
          </a:xfrm>
        </p:spPr>
        <p:txBody>
          <a:bodyPr>
            <a:normAutofit/>
          </a:bodyPr>
          <a:lstStyle>
            <a:lvl1pPr>
              <a:defRPr sz="2600">
                <a:solidFill>
                  <a:srgbClr val="2F3D4C"/>
                </a:solidFill>
              </a:defRPr>
            </a:lvl1pPr>
            <a:lvl2pPr>
              <a:defRPr sz="2600">
                <a:solidFill>
                  <a:srgbClr val="2F3D4C"/>
                </a:solidFill>
              </a:defRPr>
            </a:lvl2pPr>
            <a:lvl3pPr>
              <a:defRPr sz="2600">
                <a:solidFill>
                  <a:srgbClr val="2F3D4C"/>
                </a:solidFill>
              </a:defRPr>
            </a:lvl3pPr>
            <a:lvl4pPr>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9FDF6F0-6C8C-CF39-2D0F-DC5E18E9629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8" name="Footer Placeholder 7">
            <a:extLst>
              <a:ext uri="{FF2B5EF4-FFF2-40B4-BE49-F238E27FC236}">
                <a16:creationId xmlns:a16="http://schemas.microsoft.com/office/drawing/2014/main" id="{62426D22-60B6-DC3A-E908-0B8868932C6E}"/>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9" name="Slide Number Placeholder 8">
            <a:extLst>
              <a:ext uri="{FF2B5EF4-FFF2-40B4-BE49-F238E27FC236}">
                <a16:creationId xmlns:a16="http://schemas.microsoft.com/office/drawing/2014/main" id="{3B91734A-479A-D485-4919-57CEAA3816F6}"/>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2" name="Picture 11">
            <a:extLst>
              <a:ext uri="{FF2B5EF4-FFF2-40B4-BE49-F238E27FC236}">
                <a16:creationId xmlns:a16="http://schemas.microsoft.com/office/drawing/2014/main" id="{CD7B5441-957E-764A-2A5B-31D36BB58513}"/>
              </a:ext>
            </a:extLst>
          </p:cNvPr>
          <p:cNvPicPr>
            <a:picLocks noChangeAspect="1"/>
          </p:cNvPicPr>
          <p:nvPr userDrawn="1"/>
        </p:nvPicPr>
        <p:blipFill>
          <a:blip r:embed="rId2"/>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907291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72286C-A10D-2147-4B2F-D04B51C7A265}"/>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2" name="SCDE logo" descr="South Carolina Department of Education logo ">
            <a:extLst>
              <a:ext uri="{FF2B5EF4-FFF2-40B4-BE49-F238E27FC236}">
                <a16:creationId xmlns:a16="http://schemas.microsoft.com/office/drawing/2014/main" id="{0F42C22C-EB47-219D-24BC-66F0E03E4960}"/>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3EB8B3B-F32B-E702-A833-508A696075A5}"/>
              </a:ext>
            </a:extLst>
          </p:cNvPr>
          <p:cNvSpPr>
            <a:spLocks noGrp="1"/>
          </p:cNvSpPr>
          <p:nvPr>
            <p:ph type="title" hasCustomPrompt="1"/>
          </p:nvPr>
        </p:nvSpPr>
        <p:spPr>
          <a:xfrm>
            <a:off x="885251" y="685800"/>
            <a:ext cx="6272788" cy="1743122"/>
          </a:xfrm>
        </p:spPr>
        <p:txBody>
          <a:bodyPr anchor="t">
            <a:normAutofit/>
          </a:bodyPr>
          <a:lstStyle>
            <a:lvl1pPr>
              <a:lnSpc>
                <a:spcPct val="100000"/>
              </a:lnSpc>
              <a:defRPr sz="5000" b="1">
                <a:solidFill>
                  <a:srgbClr val="2F3D4C"/>
                </a:solidFill>
              </a:defRPr>
            </a:lvl1pPr>
          </a:lstStyle>
          <a:p>
            <a:r>
              <a:rPr lang="en-US" dirty="0"/>
              <a:t>Click to edit Master title style </a:t>
            </a:r>
          </a:p>
        </p:txBody>
      </p:sp>
      <p:sp>
        <p:nvSpPr>
          <p:cNvPr id="3" name="Content Placeholder 2">
            <a:extLst>
              <a:ext uri="{FF2B5EF4-FFF2-40B4-BE49-F238E27FC236}">
                <a16:creationId xmlns:a16="http://schemas.microsoft.com/office/drawing/2014/main" id="{43E6D1BA-DC7D-F075-0930-F9EA69D9313E}"/>
              </a:ext>
            </a:extLst>
          </p:cNvPr>
          <p:cNvSpPr>
            <a:spLocks noGrp="1"/>
          </p:cNvSpPr>
          <p:nvPr>
            <p:ph idx="1" hasCustomPrompt="1"/>
          </p:nvPr>
        </p:nvSpPr>
        <p:spPr>
          <a:xfrm>
            <a:off x="8229600" y="685802"/>
            <a:ext cx="8803482" cy="8105775"/>
          </a:xfrm>
        </p:spPr>
        <p:txBody>
          <a:bodyPr>
            <a:normAutofit/>
          </a:bodyPr>
          <a:lstStyle>
            <a:lvl1pPr marL="0" indent="0">
              <a:lnSpc>
                <a:spcPct val="110000"/>
              </a:lnSpc>
              <a:spcBef>
                <a:spcPts val="0"/>
              </a:spcBef>
              <a:buNone/>
              <a:defRPr sz="2800">
                <a:solidFill>
                  <a:srgbClr val="2F3D4C"/>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err="1"/>
              <a:t>adipisicing</a:t>
            </a:r>
            <a:r>
              <a:rPr lang="en-US" dirty="0"/>
              <a:t> </a:t>
            </a:r>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p>
          <a:p>
            <a:pPr lvl="0"/>
            <a:endParaRPr lang="en-US" dirty="0"/>
          </a:p>
        </p:txBody>
      </p:sp>
      <p:sp>
        <p:nvSpPr>
          <p:cNvPr id="4" name="Text Placeholder 3">
            <a:extLst>
              <a:ext uri="{FF2B5EF4-FFF2-40B4-BE49-F238E27FC236}">
                <a16:creationId xmlns:a16="http://schemas.microsoft.com/office/drawing/2014/main" id="{EC5CB316-9DAA-CE46-6CA5-583FBD3A4FD1}"/>
              </a:ext>
            </a:extLst>
          </p:cNvPr>
          <p:cNvSpPr>
            <a:spLocks noGrp="1"/>
          </p:cNvSpPr>
          <p:nvPr>
            <p:ph type="body" sz="half" idx="2" hasCustomPrompt="1"/>
          </p:nvPr>
        </p:nvSpPr>
        <p:spPr>
          <a:xfrm>
            <a:off x="985839" y="3314700"/>
            <a:ext cx="6272788" cy="5753082"/>
          </a:xfrm>
        </p:spPr>
        <p:txBody>
          <a:bodyPr>
            <a:noAutofit/>
          </a:bodyPr>
          <a:lstStyle>
            <a:lvl1pPr marL="0" indent="0">
              <a:lnSpc>
                <a:spcPct val="110000"/>
              </a:lnSpc>
              <a:spcBef>
                <a:spcPts val="0"/>
              </a:spcBef>
              <a:buNone/>
              <a:defRPr sz="2600">
                <a:solidFill>
                  <a:srgbClr val="2F3D4C"/>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endParaRPr lang="en-US" dirty="0"/>
          </a:p>
        </p:txBody>
      </p:sp>
      <p:sp>
        <p:nvSpPr>
          <p:cNvPr id="5" name="Date Placeholder 4">
            <a:extLst>
              <a:ext uri="{FF2B5EF4-FFF2-40B4-BE49-F238E27FC236}">
                <a16:creationId xmlns:a16="http://schemas.microsoft.com/office/drawing/2014/main" id="{8A3022E1-068C-3637-72EE-8BC632AFC40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7101E39D-C426-0C02-ADD0-C1A4A9D4AE6A}"/>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F65AC733-6D88-4D21-6CB9-87808044011E}"/>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10" name="Picture 9">
            <a:extLst>
              <a:ext uri="{FF2B5EF4-FFF2-40B4-BE49-F238E27FC236}">
                <a16:creationId xmlns:a16="http://schemas.microsoft.com/office/drawing/2014/main" id="{28B8352C-6B08-2F67-F9E0-D46B6820F29B}"/>
              </a:ext>
            </a:extLst>
          </p:cNvPr>
          <p:cNvPicPr>
            <a:picLocks noChangeAspect="1"/>
          </p:cNvPicPr>
          <p:nvPr userDrawn="1"/>
        </p:nvPicPr>
        <p:blipFill>
          <a:blip r:embed="rId4"/>
          <a:stretch>
            <a:fillRect/>
          </a:stretch>
        </p:blipFill>
        <p:spPr>
          <a:xfrm rot="5400000">
            <a:off x="5016956" y="6040472"/>
            <a:ext cx="5486400" cy="15810"/>
          </a:xfrm>
          <a:prstGeom prst="rect">
            <a:avLst/>
          </a:prstGeom>
          <a:ln>
            <a:noFill/>
          </a:ln>
        </p:spPr>
      </p:pic>
      <p:pic>
        <p:nvPicPr>
          <p:cNvPr id="8" name="Picture 7">
            <a:extLst>
              <a:ext uri="{FF2B5EF4-FFF2-40B4-BE49-F238E27FC236}">
                <a16:creationId xmlns:a16="http://schemas.microsoft.com/office/drawing/2014/main" id="{16F1B112-0BDC-440C-A7A6-0AD3400FD07D}"/>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44225" y="2807443"/>
            <a:ext cx="6346486" cy="18290"/>
          </a:xfrm>
          <a:prstGeom prst="rect">
            <a:avLst/>
          </a:prstGeom>
        </p:spPr>
      </p:pic>
    </p:spTree>
    <p:extLst>
      <p:ext uri="{BB962C8B-B14F-4D97-AF65-F5344CB8AC3E}">
        <p14:creationId xmlns:p14="http://schemas.microsoft.com/office/powerpoint/2010/main" val="363412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0D4F7C-2098-8AE2-3D3C-F5509390FB4B}"/>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1" name="SCDE logo" descr="South Carolina Department of Education logo ">
            <a:extLst>
              <a:ext uri="{FF2B5EF4-FFF2-40B4-BE49-F238E27FC236}">
                <a16:creationId xmlns:a16="http://schemas.microsoft.com/office/drawing/2014/main" id="{86ADCA97-48F9-D4E8-35C7-58B9767854AA}"/>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3EB8B3B-F32B-E702-A833-508A696075A5}"/>
              </a:ext>
            </a:extLst>
          </p:cNvPr>
          <p:cNvSpPr>
            <a:spLocks noGrp="1"/>
          </p:cNvSpPr>
          <p:nvPr>
            <p:ph type="title" hasCustomPrompt="1"/>
          </p:nvPr>
        </p:nvSpPr>
        <p:spPr>
          <a:xfrm>
            <a:off x="885251" y="685800"/>
            <a:ext cx="6272788" cy="1669256"/>
          </a:xfrm>
        </p:spPr>
        <p:txBody>
          <a:bodyPr anchor="t">
            <a:normAutofit/>
          </a:bodyPr>
          <a:lstStyle>
            <a:lvl1pPr>
              <a:lnSpc>
                <a:spcPct val="100000"/>
              </a:lnSpc>
              <a:defRPr sz="5000" b="1">
                <a:solidFill>
                  <a:srgbClr val="2F3D4C"/>
                </a:solidFill>
              </a:defRPr>
            </a:lvl1pPr>
          </a:lstStyle>
          <a:p>
            <a:r>
              <a:rPr lang="en-US" dirty="0"/>
              <a:t>Picture with Caption</a:t>
            </a:r>
          </a:p>
        </p:txBody>
      </p:sp>
      <p:sp>
        <p:nvSpPr>
          <p:cNvPr id="4" name="Text Placeholder 3">
            <a:extLst>
              <a:ext uri="{FF2B5EF4-FFF2-40B4-BE49-F238E27FC236}">
                <a16:creationId xmlns:a16="http://schemas.microsoft.com/office/drawing/2014/main" id="{EC5CB316-9DAA-CE46-6CA5-583FBD3A4FD1}"/>
              </a:ext>
            </a:extLst>
          </p:cNvPr>
          <p:cNvSpPr>
            <a:spLocks noGrp="1"/>
          </p:cNvSpPr>
          <p:nvPr>
            <p:ph type="body" sz="half" idx="2" hasCustomPrompt="1"/>
          </p:nvPr>
        </p:nvSpPr>
        <p:spPr>
          <a:xfrm>
            <a:off x="985838" y="3314700"/>
            <a:ext cx="6346485" cy="5488781"/>
          </a:xfrm>
        </p:spPr>
        <p:txBody>
          <a:bodyPr/>
          <a:lstStyle>
            <a:lvl1pPr marL="0" indent="0">
              <a:lnSpc>
                <a:spcPct val="110000"/>
              </a:lnSpc>
              <a:spcBef>
                <a:spcPts val="0"/>
              </a:spcBef>
              <a:buNone/>
              <a:defRPr sz="2600">
                <a:solidFill>
                  <a:srgbClr val="2F3D4C"/>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a:t>
            </a:r>
            <a:r>
              <a:rPr lang="en-US" dirty="0" err="1"/>
              <a:t>eadipisicing</a:t>
            </a:r>
            <a:r>
              <a:rPr lang="en-US" dirty="0"/>
              <a:t> </a:t>
            </a:r>
            <a:r>
              <a:rPr lang="en-US" dirty="0" err="1"/>
              <a:t>fugiat</a:t>
            </a:r>
            <a:r>
              <a:rPr lang="en-US" dirty="0"/>
              <a:t> </a:t>
            </a:r>
            <a:r>
              <a:rPr lang="en-US" dirty="0" err="1"/>
              <a:t>irure</a:t>
            </a:r>
            <a:r>
              <a:rPr lang="en-US" dirty="0"/>
              <a:t> </a:t>
            </a:r>
            <a:r>
              <a:rPr lang="en-US" dirty="0" err="1"/>
              <a:t>aliqua</a:t>
            </a:r>
            <a:r>
              <a:rPr lang="en-US" dirty="0"/>
              <a:t> </a:t>
            </a:r>
            <a:r>
              <a:rPr lang="en-US" dirty="0" err="1"/>
              <a:t>anim</a:t>
            </a:r>
            <a:r>
              <a:rPr lang="en-US" dirty="0"/>
              <a:t> </a:t>
            </a:r>
            <a:r>
              <a:rPr lang="en-US" dirty="0" err="1"/>
              <a:t>voluptate</a:t>
            </a:r>
            <a:r>
              <a:rPr lang="en-US" dirty="0"/>
              <a:t> cupidatat labore </a:t>
            </a:r>
            <a:r>
              <a:rPr lang="en-US" dirty="0" err="1"/>
              <a:t>laborum</a:t>
            </a:r>
            <a:r>
              <a:rPr lang="en-US" dirty="0"/>
              <a:t> </a:t>
            </a:r>
            <a:r>
              <a:rPr lang="en-US" dirty="0" err="1"/>
              <a:t>amet</a:t>
            </a:r>
            <a:r>
              <a:rPr lang="en-US" dirty="0"/>
              <a:t> </a:t>
            </a:r>
            <a:r>
              <a:rPr lang="en-US" dirty="0" err="1"/>
              <a:t>irure</a:t>
            </a:r>
            <a:r>
              <a:rPr lang="en-US" dirty="0"/>
              <a:t> cupidatat dolore do </a:t>
            </a:r>
            <a:r>
              <a:rPr lang="en-US" dirty="0" err="1"/>
              <a:t>aliqua</a:t>
            </a:r>
            <a:r>
              <a:rPr lang="en-US" dirty="0"/>
              <a:t> magna ipsum non Lorem do </a:t>
            </a:r>
            <a:r>
              <a:rPr lang="en-US" dirty="0" err="1"/>
              <a:t>laborum</a:t>
            </a:r>
            <a:r>
              <a:rPr lang="en-US" dirty="0"/>
              <a:t> </a:t>
            </a:r>
            <a:r>
              <a:rPr lang="en-US" dirty="0" err="1"/>
              <a:t>sint</a:t>
            </a:r>
            <a:r>
              <a:rPr lang="en-US" dirty="0"/>
              <a:t> labore cupidatat </a:t>
            </a:r>
            <a:r>
              <a:rPr lang="en-US" dirty="0" err="1"/>
              <a:t>pariatur</a:t>
            </a:r>
            <a:r>
              <a:rPr lang="en-US" dirty="0"/>
              <a:t> </a:t>
            </a:r>
            <a:r>
              <a:rPr lang="en-US" dirty="0" err="1"/>
              <a:t>ut</a:t>
            </a:r>
            <a:r>
              <a:rPr lang="en-US" dirty="0"/>
              <a:t> </a:t>
            </a:r>
            <a:r>
              <a:rPr lang="en-US" dirty="0" err="1"/>
              <a:t>deserunt</a:t>
            </a:r>
            <a:r>
              <a:rPr lang="en-US" dirty="0"/>
              <a:t> </a:t>
            </a:r>
            <a:r>
              <a:rPr lang="en-US" dirty="0" err="1"/>
              <a:t>ut</a:t>
            </a:r>
            <a:r>
              <a:rPr lang="en-US" dirty="0"/>
              <a:t> </a:t>
            </a:r>
            <a:r>
              <a:rPr lang="en-US" dirty="0" err="1"/>
              <a:t>officia</a:t>
            </a:r>
            <a:r>
              <a:rPr lang="en-US" dirty="0"/>
              <a:t> ad sit </a:t>
            </a:r>
            <a:r>
              <a:rPr lang="en-US" dirty="0" err="1"/>
              <a:t>eu</a:t>
            </a:r>
            <a:r>
              <a:rPr lang="en-US" dirty="0"/>
              <a:t> do </a:t>
            </a:r>
            <a:r>
              <a:rPr lang="en-US" dirty="0" err="1"/>
              <a:t>enim</a:t>
            </a:r>
            <a:r>
              <a:rPr lang="en-US" dirty="0"/>
              <a:t> adipisicing magna </a:t>
            </a:r>
            <a:r>
              <a:rPr lang="en-US" dirty="0" err="1"/>
              <a:t>aute</a:t>
            </a:r>
            <a:r>
              <a:rPr lang="en-US" dirty="0"/>
              <a:t> Lorem dolor </a:t>
            </a:r>
            <a:r>
              <a:rPr lang="en-US" dirty="0" err="1"/>
              <a:t>irure</a:t>
            </a:r>
            <a:r>
              <a:rPr lang="en-US" dirty="0"/>
              <a:t> </a:t>
            </a:r>
            <a:r>
              <a:rPr lang="en-US" dirty="0" err="1"/>
              <a:t>eiusmod</a:t>
            </a:r>
            <a:r>
              <a:rPr lang="en-US" dirty="0"/>
              <a:t> </a:t>
            </a:r>
            <a:r>
              <a:rPr lang="en-US" dirty="0" err="1"/>
              <a:t>elit</a:t>
            </a:r>
            <a:r>
              <a:rPr lang="en-US" dirty="0"/>
              <a:t> </a:t>
            </a:r>
            <a:r>
              <a:rPr lang="en-US" dirty="0" err="1"/>
              <a:t>aute</a:t>
            </a:r>
            <a:r>
              <a:rPr lang="en-US" dirty="0"/>
              <a:t> </a:t>
            </a:r>
            <a:r>
              <a:rPr lang="en-US" dirty="0" err="1"/>
              <a:t>irure</a:t>
            </a:r>
            <a:r>
              <a:rPr lang="en-US" dirty="0"/>
              <a:t> </a:t>
            </a:r>
            <a:r>
              <a:rPr lang="en-US" dirty="0" err="1"/>
              <a:t>incididunt</a:t>
            </a:r>
            <a:r>
              <a:rPr lang="en-US" dirty="0"/>
              <a:t> </a:t>
            </a:r>
            <a:r>
              <a:rPr lang="en-US" dirty="0" err="1"/>
              <a:t>anim</a:t>
            </a:r>
            <a:r>
              <a:rPr lang="en-US" dirty="0"/>
              <a:t> </a:t>
            </a:r>
            <a:r>
              <a:rPr lang="en-US" dirty="0" err="1"/>
              <a:t>velit</a:t>
            </a:r>
            <a:r>
              <a:rPr lang="en-US" dirty="0"/>
              <a:t> </a:t>
            </a:r>
            <a:r>
              <a:rPr lang="en-US" dirty="0" err="1"/>
              <a:t>mollit</a:t>
            </a:r>
            <a:r>
              <a:rPr lang="en-US" dirty="0"/>
              <a:t> </a:t>
            </a:r>
            <a:r>
              <a:rPr lang="en-US" dirty="0" err="1"/>
              <a:t>est</a:t>
            </a:r>
            <a:r>
              <a:rPr lang="en-US" dirty="0"/>
              <a:t> </a:t>
            </a:r>
            <a:r>
              <a:rPr lang="en-US" dirty="0" err="1"/>
              <a:t>velit</a:t>
            </a:r>
            <a:r>
              <a:rPr lang="en-US" dirty="0"/>
              <a:t> </a:t>
            </a:r>
            <a:r>
              <a:rPr lang="en-US" dirty="0" err="1"/>
              <a:t>occaecat</a:t>
            </a:r>
            <a:r>
              <a:rPr lang="en-US" dirty="0"/>
              <a:t> </a:t>
            </a:r>
            <a:r>
              <a:rPr lang="en-US" dirty="0" err="1"/>
              <a:t>esse</a:t>
            </a:r>
            <a:r>
              <a:rPr lang="en-US" dirty="0"/>
              <a:t> </a:t>
            </a:r>
            <a:r>
              <a:rPr lang="en-US" dirty="0" err="1"/>
              <a:t>eu</a:t>
            </a:r>
            <a:r>
              <a:rPr lang="en-US" dirty="0"/>
              <a:t> </a:t>
            </a:r>
            <a:r>
              <a:rPr lang="en-US" dirty="0" err="1"/>
              <a:t>incididunt</a:t>
            </a:r>
            <a:r>
              <a:rPr lang="en-US" dirty="0"/>
              <a:t> </a:t>
            </a:r>
            <a:r>
              <a:rPr lang="en-US" dirty="0" err="1"/>
              <a:t>elit</a:t>
            </a:r>
            <a:r>
              <a:rPr lang="en-US" dirty="0"/>
              <a:t> </a:t>
            </a:r>
            <a:r>
              <a:rPr lang="en-US" dirty="0" err="1"/>
              <a:t>ut</a:t>
            </a:r>
            <a:r>
              <a:rPr lang="en-US" dirty="0"/>
              <a:t> </a:t>
            </a:r>
            <a:r>
              <a:rPr lang="en-US" dirty="0" err="1"/>
              <a:t>laborum</a:t>
            </a:r>
            <a:r>
              <a:rPr lang="en-US" dirty="0"/>
              <a:t> et </a:t>
            </a:r>
            <a:r>
              <a:rPr lang="en-US" dirty="0" err="1"/>
              <a:t>mollit</a:t>
            </a:r>
            <a:r>
              <a:rPr lang="en-US" dirty="0"/>
              <a:t> </a:t>
            </a:r>
            <a:r>
              <a:rPr lang="en-US" dirty="0" err="1"/>
              <a:t>mollit</a:t>
            </a:r>
            <a:r>
              <a:rPr lang="en-US" dirty="0"/>
              <a:t> </a:t>
            </a:r>
            <a:r>
              <a:rPr lang="en-US" dirty="0" err="1"/>
              <a:t>enim</a:t>
            </a:r>
            <a:r>
              <a:rPr lang="en-US" dirty="0"/>
              <a:t> </a:t>
            </a:r>
            <a:r>
              <a:rPr lang="en-US" dirty="0" err="1"/>
              <a:t>aliqua</a:t>
            </a:r>
            <a:r>
              <a:rPr lang="en-US" dirty="0"/>
              <a:t> non labore </a:t>
            </a:r>
            <a:r>
              <a:rPr lang="en-US" dirty="0" err="1"/>
              <a:t>cillum</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r>
              <a:rPr lang="en-US" dirty="0"/>
              <a:t> </a:t>
            </a:r>
            <a:r>
              <a:rPr lang="en-US" dirty="0" err="1"/>
              <a:t>excepteur</a:t>
            </a:r>
            <a:r>
              <a:rPr lang="en-US" dirty="0"/>
              <a:t>  </a:t>
            </a:r>
            <a:r>
              <a:rPr lang="en-US" dirty="0" err="1"/>
              <a:t>commodo</a:t>
            </a:r>
            <a:r>
              <a:rPr lang="en-US" dirty="0"/>
              <a:t> </a:t>
            </a:r>
            <a:r>
              <a:rPr lang="en-US" dirty="0" err="1"/>
              <a:t>voluptate</a:t>
            </a:r>
            <a:r>
              <a:rPr lang="en-US" dirty="0"/>
              <a:t> </a:t>
            </a:r>
            <a:r>
              <a:rPr lang="en-US" dirty="0" err="1"/>
              <a:t>commodo</a:t>
            </a:r>
            <a:endParaRPr lang="en-US" dirty="0"/>
          </a:p>
        </p:txBody>
      </p:sp>
      <p:sp>
        <p:nvSpPr>
          <p:cNvPr id="3" name="Content Placeholder 2">
            <a:extLst>
              <a:ext uri="{FF2B5EF4-FFF2-40B4-BE49-F238E27FC236}">
                <a16:creationId xmlns:a16="http://schemas.microsoft.com/office/drawing/2014/main" id="{43E6D1BA-DC7D-F075-0930-F9EA69D9313E}"/>
              </a:ext>
            </a:extLst>
          </p:cNvPr>
          <p:cNvSpPr>
            <a:spLocks noGrp="1"/>
          </p:cNvSpPr>
          <p:nvPr>
            <p:ph idx="1" hasCustomPrompt="1"/>
          </p:nvPr>
        </p:nvSpPr>
        <p:spPr>
          <a:xfrm>
            <a:off x="8229600" y="685802"/>
            <a:ext cx="8803482" cy="8105775"/>
          </a:xfrm>
          <a:ln w="28575">
            <a:solidFill>
              <a:srgbClr val="F0C14C"/>
            </a:solidFill>
          </a:ln>
        </p:spPr>
        <p:txBody>
          <a:bodyPr anchor="ctr">
            <a:normAutofit/>
          </a:bodyPr>
          <a:lstStyle>
            <a:lvl1pPr marL="0" indent="0" algn="ctr">
              <a:lnSpc>
                <a:spcPct val="110000"/>
              </a:lnSpc>
              <a:spcBef>
                <a:spcPts val="0"/>
              </a:spcBef>
              <a:buNone/>
              <a:defRPr sz="4400">
                <a:solidFill>
                  <a:srgbClr val="2F3D4C"/>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a:t>Insert and format picture </a:t>
            </a:r>
          </a:p>
          <a:p>
            <a:pPr lvl="0"/>
            <a:r>
              <a:rPr lang="en-US" dirty="0"/>
              <a:t>to fit allotted box frame</a:t>
            </a:r>
          </a:p>
          <a:p>
            <a:pPr lvl="0"/>
            <a:r>
              <a:rPr lang="en-US" dirty="0"/>
              <a:t>(you may adjust the height of the yellow box, not the width)</a:t>
            </a:r>
          </a:p>
          <a:p>
            <a:pPr lvl="0"/>
            <a:endParaRPr lang="en-US" dirty="0"/>
          </a:p>
        </p:txBody>
      </p:sp>
      <p:pic>
        <p:nvPicPr>
          <p:cNvPr id="9" name="Picture 8">
            <a:extLst>
              <a:ext uri="{FF2B5EF4-FFF2-40B4-BE49-F238E27FC236}">
                <a16:creationId xmlns:a16="http://schemas.microsoft.com/office/drawing/2014/main" id="{D8510209-27A1-C6F6-9969-75785144157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44225" y="2807443"/>
            <a:ext cx="6346486" cy="18290"/>
          </a:xfrm>
          <a:prstGeom prst="rect">
            <a:avLst/>
          </a:prstGeom>
        </p:spPr>
      </p:pic>
      <p:sp>
        <p:nvSpPr>
          <p:cNvPr id="5" name="Date Placeholder 4">
            <a:extLst>
              <a:ext uri="{FF2B5EF4-FFF2-40B4-BE49-F238E27FC236}">
                <a16:creationId xmlns:a16="http://schemas.microsoft.com/office/drawing/2014/main" id="{8A3022E1-068C-3637-72EE-8BC632AFC40C}"/>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7101E39D-C426-0C02-ADD0-C1A4A9D4AE6A}"/>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F65AC733-6D88-4D21-6CB9-87808044011E}"/>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Tree>
    <p:extLst>
      <p:ext uri="{BB962C8B-B14F-4D97-AF65-F5344CB8AC3E}">
        <p14:creationId xmlns:p14="http://schemas.microsoft.com/office/powerpoint/2010/main" val="161664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nam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B3F3E5-B314-C00D-47FE-B8BAA579D8F6}"/>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8" name="SCDE logo" descr="South Carolina Department of Education logo ">
            <a:extLst>
              <a:ext uri="{FF2B5EF4-FFF2-40B4-BE49-F238E27FC236}">
                <a16:creationId xmlns:a16="http://schemas.microsoft.com/office/drawing/2014/main" id="{BC6C8FC2-1503-FB3A-3F76-0A4FA4F8D64D}"/>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B31C1767-145D-AEB1-4B9F-15572B7E43D5}"/>
              </a:ext>
            </a:extLst>
          </p:cNvPr>
          <p:cNvSpPr>
            <a:spLocks noGrp="1"/>
          </p:cNvSpPr>
          <p:nvPr>
            <p:ph type="title" hasCustomPrompt="1"/>
          </p:nvPr>
        </p:nvSpPr>
        <p:spPr>
          <a:xfrm>
            <a:off x="8790904" y="2233652"/>
            <a:ext cx="7296150" cy="2813330"/>
          </a:xfrm>
        </p:spPr>
        <p:txBody>
          <a:bodyPr anchor="t">
            <a:noAutofit/>
          </a:bodyPr>
          <a:lstStyle>
            <a:lvl1pPr>
              <a:lnSpc>
                <a:spcPct val="100000"/>
              </a:lnSpc>
              <a:defRPr sz="8800" b="1">
                <a:solidFill>
                  <a:srgbClr val="2F3D4C"/>
                </a:solidFill>
                <a:latin typeface="+mn-lt"/>
              </a:defRPr>
            </a:lvl1pPr>
          </a:lstStyle>
          <a:p>
            <a:r>
              <a:rPr lang="en-US" dirty="0" err="1"/>
              <a:t>Firstname</a:t>
            </a:r>
            <a:br>
              <a:rPr lang="en-US" dirty="0"/>
            </a:br>
            <a:r>
              <a:rPr lang="en-US" dirty="0" err="1"/>
              <a:t>Lastname</a:t>
            </a:r>
            <a:endParaRPr lang="en-US" dirty="0"/>
          </a:p>
        </p:txBody>
      </p:sp>
      <p:cxnSp>
        <p:nvCxnSpPr>
          <p:cNvPr id="9" name="Straight Connector 8">
            <a:extLst>
              <a:ext uri="{FF2B5EF4-FFF2-40B4-BE49-F238E27FC236}">
                <a16:creationId xmlns:a16="http://schemas.microsoft.com/office/drawing/2014/main" id="{09E24D0A-B619-0CDD-0665-C4B9269E9311}"/>
              </a:ext>
            </a:extLst>
          </p:cNvPr>
          <p:cNvCxnSpPr/>
          <p:nvPr userDrawn="1"/>
        </p:nvCxnSpPr>
        <p:spPr>
          <a:xfrm>
            <a:off x="8839200" y="5295900"/>
            <a:ext cx="7296150" cy="0"/>
          </a:xfrm>
          <a:prstGeom prst="line">
            <a:avLst/>
          </a:prstGeom>
          <a:ln>
            <a:solidFill>
              <a:srgbClr val="F0C14C"/>
            </a:solidFill>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A2BF0437-50D7-BCCD-28BB-D03E2BC5275F}"/>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dirty="0">
              <a:solidFill>
                <a:prstClr val="black">
                  <a:tint val="82000"/>
                </a:prstClr>
              </a:solidFill>
            </a:endParaRPr>
          </a:p>
        </p:txBody>
      </p:sp>
      <p:sp>
        <p:nvSpPr>
          <p:cNvPr id="4" name="Footer Placeholder 3">
            <a:extLst>
              <a:ext uri="{FF2B5EF4-FFF2-40B4-BE49-F238E27FC236}">
                <a16:creationId xmlns:a16="http://schemas.microsoft.com/office/drawing/2014/main" id="{63E825D9-F1DB-B607-A9E0-1F88C0393ABF}"/>
              </a:ext>
            </a:extLst>
          </p:cNvPr>
          <p:cNvSpPr>
            <a:spLocks noGrp="1"/>
          </p:cNvSpPr>
          <p:nvPr>
            <p:ph type="ftr" sz="quarter" idx="11"/>
          </p:nvPr>
        </p:nvSpPr>
        <p:spPr/>
        <p:txBody>
          <a:bodyPr/>
          <a:lstStyle/>
          <a:p>
            <a:pPr defTabSz="1371600"/>
            <a:endParaRPr lang="en-US" dirty="0">
              <a:solidFill>
                <a:prstClr val="black">
                  <a:tint val="82000"/>
                </a:prstClr>
              </a:solidFill>
            </a:endParaRPr>
          </a:p>
        </p:txBody>
      </p:sp>
      <p:sp>
        <p:nvSpPr>
          <p:cNvPr id="5" name="Slide Number Placeholder 4">
            <a:extLst>
              <a:ext uri="{FF2B5EF4-FFF2-40B4-BE49-F238E27FC236}">
                <a16:creationId xmlns:a16="http://schemas.microsoft.com/office/drawing/2014/main" id="{0A4894F5-9FE4-D6B7-994B-12B177090D24}"/>
              </a:ext>
            </a:extLst>
          </p:cNvPr>
          <p:cNvSpPr>
            <a:spLocks noGrp="1"/>
          </p:cNvSpPr>
          <p:nvPr>
            <p:ph type="sldNum" sz="quarter" idx="12"/>
          </p:nvPr>
        </p:nvSpPr>
        <p:spPr/>
        <p:txBody>
          <a:bodyPr/>
          <a:lstStyle>
            <a:lvl1pPr algn="l">
              <a:defRPr/>
            </a:lvl1pPr>
          </a:lstStyle>
          <a:p>
            <a:pPr defTabSz="1371600"/>
            <a:fld id="{6198BB4C-949A-4E12-86B0-4EF15C1E3C5D}" type="slidenum">
              <a:rPr lang="en-US" smtClean="0">
                <a:solidFill>
                  <a:prstClr val="black">
                    <a:tint val="82000"/>
                  </a:prstClr>
                </a:solidFill>
              </a:rPr>
              <a:pPr defTabSz="1371600"/>
              <a:t>‹#›</a:t>
            </a:fld>
            <a:endParaRPr lang="en-US" dirty="0">
              <a:solidFill>
                <a:prstClr val="black">
                  <a:tint val="82000"/>
                </a:prstClr>
              </a:solidFill>
            </a:endParaRPr>
          </a:p>
        </p:txBody>
      </p:sp>
      <p:sp>
        <p:nvSpPr>
          <p:cNvPr id="11" name="Oval 10">
            <a:extLst>
              <a:ext uri="{FF2B5EF4-FFF2-40B4-BE49-F238E27FC236}">
                <a16:creationId xmlns:a16="http://schemas.microsoft.com/office/drawing/2014/main" id="{C48F96D2-A9CF-5427-4503-D15057B18DF5}"/>
              </a:ext>
            </a:extLst>
          </p:cNvPr>
          <p:cNvSpPr/>
          <p:nvPr userDrawn="1"/>
        </p:nvSpPr>
        <p:spPr>
          <a:xfrm>
            <a:off x="2152650" y="1983736"/>
            <a:ext cx="5486400" cy="5486400"/>
          </a:xfrm>
          <a:prstGeom prst="ellipse">
            <a:avLst/>
          </a:prstGeom>
          <a:noFill/>
          <a:ln w="76200">
            <a:solidFill>
              <a:srgbClr val="F0C1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1">
            <a:extLst>
              <a:ext uri="{FF2B5EF4-FFF2-40B4-BE49-F238E27FC236}">
                <a16:creationId xmlns:a16="http://schemas.microsoft.com/office/drawing/2014/main" id="{22806A6B-C583-2987-7774-09C08CD97C9D}"/>
              </a:ext>
            </a:extLst>
          </p:cNvPr>
          <p:cNvSpPr>
            <a:spLocks noGrp="1"/>
          </p:cNvSpPr>
          <p:nvPr>
            <p:ph sz="half" idx="1" hasCustomPrompt="1"/>
          </p:nvPr>
        </p:nvSpPr>
        <p:spPr>
          <a:xfrm>
            <a:off x="8790904" y="5511790"/>
            <a:ext cx="7344446" cy="1003310"/>
          </a:xfrm>
        </p:spPr>
        <p:txBody>
          <a:bodyPr>
            <a:noAutofit/>
          </a:bodyPr>
          <a:lstStyle>
            <a:lvl1pPr>
              <a:defRPr i="1">
                <a:solidFill>
                  <a:srgbClr val="2F3D4C"/>
                </a:solidFill>
              </a:defRPr>
            </a:lvl1pPr>
          </a:lstStyle>
          <a:p>
            <a:pPr marL="0" indent="0">
              <a:lnSpc>
                <a:spcPct val="120000"/>
              </a:lnSpc>
              <a:buNone/>
            </a:pPr>
            <a:r>
              <a:rPr lang="en-US" dirty="0"/>
              <a:t>Title, Company</a:t>
            </a:r>
          </a:p>
        </p:txBody>
      </p:sp>
    </p:spTree>
    <p:extLst>
      <p:ext uri="{BB962C8B-B14F-4D97-AF65-F5344CB8AC3E}">
        <p14:creationId xmlns:p14="http://schemas.microsoft.com/office/powerpoint/2010/main" val="101752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SCDE logo">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54356-DE3D-3B34-CC3A-08F472B83473}"/>
              </a:ext>
            </a:extLst>
          </p:cNvPr>
          <p:cNvSpPr>
            <a:spLocks noGrp="1"/>
          </p:cNvSpPr>
          <p:nvPr>
            <p:ph type="title" hasCustomPrompt="1"/>
          </p:nvPr>
        </p:nvSpPr>
        <p:spPr>
          <a:xfrm>
            <a:off x="6835139" y="8267700"/>
            <a:ext cx="4572000" cy="914400"/>
          </a:xfrm>
        </p:spPr>
        <p:txBody>
          <a:bodyPr anchor="ctr">
            <a:normAutofit/>
          </a:bodyPr>
          <a:lstStyle>
            <a:lvl1pPr algn="ctr">
              <a:lnSpc>
                <a:spcPct val="100000"/>
              </a:lnSpc>
              <a:defRPr sz="4400" b="1">
                <a:solidFill>
                  <a:srgbClr val="2F3D4C"/>
                </a:solidFill>
              </a:defRPr>
            </a:lvl1pPr>
          </a:lstStyle>
          <a:p>
            <a:r>
              <a:rPr lang="en-US" dirty="0"/>
              <a:t>ed.sc.gov</a:t>
            </a:r>
          </a:p>
        </p:txBody>
      </p:sp>
      <p:pic>
        <p:nvPicPr>
          <p:cNvPr id="7" name="Picture 6" descr="2024 South Carolina Department of Education">
            <a:extLst>
              <a:ext uri="{FF2B5EF4-FFF2-40B4-BE49-F238E27FC236}">
                <a16:creationId xmlns:a16="http://schemas.microsoft.com/office/drawing/2014/main" id="{4D988EAD-12EE-78F5-0E0F-0E4B0EC55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0080" y="1028700"/>
            <a:ext cx="6862119" cy="6858000"/>
          </a:xfrm>
          <a:prstGeom prst="rect">
            <a:avLst/>
          </a:prstGeom>
        </p:spPr>
      </p:pic>
      <p:sp>
        <p:nvSpPr>
          <p:cNvPr id="3" name="Date Placeholder 2">
            <a:extLst>
              <a:ext uri="{FF2B5EF4-FFF2-40B4-BE49-F238E27FC236}">
                <a16:creationId xmlns:a16="http://schemas.microsoft.com/office/drawing/2014/main" id="{A2BF0437-50D7-BCCD-28BB-D03E2BC5275F}"/>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63E825D9-F1DB-B607-A9E0-1F88C0393ABF}"/>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0A4894F5-9FE4-D6B7-994B-12B177090D24}"/>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Tree>
    <p:extLst>
      <p:ext uri="{BB962C8B-B14F-4D97-AF65-F5344CB8AC3E}">
        <p14:creationId xmlns:p14="http://schemas.microsoft.com/office/powerpoint/2010/main" val="157008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ED160C-729E-DC01-91C1-E45A5EB4DE4B}"/>
              </a:ext>
            </a:extLst>
          </p:cNvPr>
          <p:cNvGrpSpPr/>
          <p:nvPr userDrawn="1"/>
        </p:nvGrpSpPr>
        <p:grpSpPr>
          <a:xfrm>
            <a:off x="-1023066" y="8828011"/>
            <a:ext cx="18821128" cy="1254203"/>
            <a:chOff x="-1023066" y="8828011"/>
            <a:chExt cx="18821128" cy="1254203"/>
          </a:xfrm>
        </p:grpSpPr>
        <p:pic>
          <p:nvPicPr>
            <p:cNvPr id="3" name="Picture 2">
              <a:extLst>
                <a:ext uri="{FF2B5EF4-FFF2-40B4-BE49-F238E27FC236}">
                  <a16:creationId xmlns:a16="http://schemas.microsoft.com/office/drawing/2014/main" id="{B09D1160-64CA-436C-B670-2D23DD0AACF4}"/>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F641CD80-4F1B-DE0E-97B9-9E7823DD74F2}"/>
                </a:ext>
              </a:extLst>
            </p:cNvPr>
            <p:cNvPicPr>
              <a:picLocks noChangeAspect="1"/>
            </p:cNvPicPr>
            <p:nvPr userDrawn="1"/>
          </p:nvPicPr>
          <p:blipFill>
            <a:blip r:embed="rId3"/>
            <a:stretch>
              <a:fillRect/>
            </a:stretch>
          </p:blipFill>
          <p:spPr>
            <a:xfrm>
              <a:off x="16535400" y="8828011"/>
              <a:ext cx="1262662" cy="1254203"/>
            </a:xfrm>
            <a:prstGeom prst="rect">
              <a:avLst/>
            </a:prstGeom>
          </p:spPr>
        </p:pic>
      </p:grpSp>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1265995"/>
            <a:ext cx="4647438" cy="7132320"/>
          </a:xfrm>
        </p:spPr>
        <p:txBody>
          <a:bodyPr>
            <a:normAutofit/>
          </a:bodyPr>
          <a:lstStyle>
            <a:lvl1pPr>
              <a:lnSpc>
                <a:spcPct val="100000"/>
              </a:lnSpc>
              <a:defRPr sz="8800" b="1">
                <a:solidFill>
                  <a:srgbClr val="2F3D4C"/>
                </a:solidFill>
              </a:defRPr>
            </a:lvl1pPr>
          </a:lstStyle>
          <a:p>
            <a:r>
              <a:rPr lang="en-US" dirty="0"/>
              <a:t>Agenda</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pic>
        <p:nvPicPr>
          <p:cNvPr id="4" name="Picture 3">
            <a:extLst>
              <a:ext uri="{FF2B5EF4-FFF2-40B4-BE49-F238E27FC236}">
                <a16:creationId xmlns:a16="http://schemas.microsoft.com/office/drawing/2014/main" id="{88A96615-EFF9-DD25-AEFB-EADCE296EA41}"/>
              </a:ext>
            </a:extLst>
          </p:cNvPr>
          <p:cNvPicPr>
            <a:picLocks noChangeAspect="1"/>
          </p:cNvPicPr>
          <p:nvPr userDrawn="1"/>
        </p:nvPicPr>
        <p:blipFill>
          <a:blip r:embed="rId2"/>
          <a:stretch>
            <a:fillRect/>
          </a:stretch>
        </p:blipFill>
        <p:spPr>
          <a:xfrm>
            <a:off x="5867400" y="1265995"/>
            <a:ext cx="10935" cy="7132320"/>
          </a:xfrm>
          <a:prstGeom prst="rect">
            <a:avLst/>
          </a:prstGeom>
        </p:spPr>
      </p:pic>
      <p:sp>
        <p:nvSpPr>
          <p:cNvPr id="11" name="Content Placeholder 2">
            <a:extLst>
              <a:ext uri="{FF2B5EF4-FFF2-40B4-BE49-F238E27FC236}">
                <a16:creationId xmlns:a16="http://schemas.microsoft.com/office/drawing/2014/main" id="{1DB0171C-C651-92CB-2B09-20CB26A7EE4A}"/>
              </a:ext>
            </a:extLst>
          </p:cNvPr>
          <p:cNvSpPr>
            <a:spLocks noGrp="1"/>
          </p:cNvSpPr>
          <p:nvPr>
            <p:ph idx="4294967295"/>
          </p:nvPr>
        </p:nvSpPr>
        <p:spPr>
          <a:xfrm>
            <a:off x="6727473" y="1265996"/>
            <a:ext cx="10658720" cy="7132320"/>
          </a:xfrm>
        </p:spPr>
        <p:txBody>
          <a:bodyPr anchor="ctr">
            <a:noAutofit/>
          </a:bodyPr>
          <a:lstStyle>
            <a:lvl1pPr>
              <a:defRPr sz="5400">
                <a:solidFill>
                  <a:srgbClr val="2F3D4C"/>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Click to edit Master text styles</a:t>
            </a: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Second level</a:t>
            </a:r>
          </a:p>
          <a:p>
            <a:pPr marL="0" marR="0" lvl="2"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Third level</a:t>
            </a:r>
          </a:p>
          <a:p>
            <a:pPr marL="0" marR="0" lvl="3"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Fourth level</a:t>
            </a:r>
          </a:p>
          <a:p>
            <a:pPr marL="0" marR="0" lvl="4"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effectLst/>
                <a:uLnTx/>
                <a:uFillTx/>
                <a:latin typeface="Aptos" panose="020B0004020202020204" pitchFamily="34" charset="0"/>
                <a:ea typeface="+mn-ea"/>
                <a:cs typeface="+mn-cs"/>
              </a:rPr>
              <a:t>Fifth level</a:t>
            </a:r>
            <a:endParaRPr lang="en-US" dirty="0"/>
          </a:p>
        </p:txBody>
      </p:sp>
    </p:spTree>
    <p:extLst>
      <p:ext uri="{BB962C8B-B14F-4D97-AF65-F5344CB8AC3E}">
        <p14:creationId xmlns:p14="http://schemas.microsoft.com/office/powerpoint/2010/main" val="285321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ine Item sec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A24F8-E0C0-F79E-2D18-9ED0C519D551}"/>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4" name="SCDE logo" descr="South Carolina Department of Education logo ">
            <a:extLst>
              <a:ext uri="{FF2B5EF4-FFF2-40B4-BE49-F238E27FC236}">
                <a16:creationId xmlns:a16="http://schemas.microsoft.com/office/drawing/2014/main" id="{31730557-317E-7F61-E7D8-F3F39A889C87}"/>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4400" y="3191679"/>
            <a:ext cx="16459200" cy="1371600"/>
          </a:xfrm>
        </p:spPr>
        <p:txBody>
          <a:bodyPr>
            <a:noAutofit/>
          </a:bodyPr>
          <a:lstStyle>
            <a:lvl1pPr algn="ctr">
              <a:lnSpc>
                <a:spcPct val="100000"/>
              </a:lnSpc>
              <a:defRPr sz="8800" b="1">
                <a:solidFill>
                  <a:srgbClr val="2F3D4C"/>
                </a:solidFill>
              </a:defRPr>
            </a:lvl1pPr>
          </a:lstStyle>
          <a:p>
            <a:r>
              <a:rPr lang="en-US" dirty="0"/>
              <a:t>Agenda Item #</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9" name="Picture 8">
            <a:extLst>
              <a:ext uri="{FF2B5EF4-FFF2-40B4-BE49-F238E27FC236}">
                <a16:creationId xmlns:a16="http://schemas.microsoft.com/office/drawing/2014/main" id="{CCB30407-92DB-6D23-E28D-5CA457DC0021}"/>
              </a:ext>
            </a:extLst>
          </p:cNvPr>
          <p:cNvPicPr>
            <a:picLocks noChangeAspect="1"/>
          </p:cNvPicPr>
          <p:nvPr userDrawn="1"/>
        </p:nvPicPr>
        <p:blipFill>
          <a:blip r:embed="rId4"/>
          <a:stretch>
            <a:fillRect/>
          </a:stretch>
        </p:blipFill>
        <p:spPr>
          <a:xfrm>
            <a:off x="914400" y="5175315"/>
            <a:ext cx="16459200" cy="18760"/>
          </a:xfrm>
          <a:prstGeom prst="rect">
            <a:avLst/>
          </a:prstGeom>
        </p:spPr>
      </p:pic>
      <p:pic>
        <p:nvPicPr>
          <p:cNvPr id="10" name="Picture 9">
            <a:extLst>
              <a:ext uri="{FF2B5EF4-FFF2-40B4-BE49-F238E27FC236}">
                <a16:creationId xmlns:a16="http://schemas.microsoft.com/office/drawing/2014/main" id="{3C0965D2-0741-DF84-33EC-57B9545B74D8}"/>
              </a:ext>
            </a:extLst>
          </p:cNvPr>
          <p:cNvPicPr>
            <a:picLocks noChangeAspect="1"/>
          </p:cNvPicPr>
          <p:nvPr userDrawn="1"/>
        </p:nvPicPr>
        <p:blipFill>
          <a:blip r:embed="rId5"/>
          <a:stretch>
            <a:fillRect/>
          </a:stretch>
        </p:blipFill>
        <p:spPr>
          <a:xfrm>
            <a:off x="7999982" y="732042"/>
            <a:ext cx="2288036" cy="2286000"/>
          </a:xfrm>
          <a:prstGeom prst="rect">
            <a:avLst/>
          </a:prstGeom>
        </p:spPr>
      </p:pic>
      <p:sp>
        <p:nvSpPr>
          <p:cNvPr id="19" name="Text Placeholder 18">
            <a:extLst>
              <a:ext uri="{FF2B5EF4-FFF2-40B4-BE49-F238E27FC236}">
                <a16:creationId xmlns:a16="http://schemas.microsoft.com/office/drawing/2014/main" id="{EFC849E3-7EAC-09E6-DF91-24BB92C426E1}"/>
              </a:ext>
            </a:extLst>
          </p:cNvPr>
          <p:cNvSpPr>
            <a:spLocks noGrp="1"/>
          </p:cNvSpPr>
          <p:nvPr>
            <p:ph type="body" sz="quarter" idx="13"/>
          </p:nvPr>
        </p:nvSpPr>
        <p:spPr>
          <a:xfrm>
            <a:off x="2743200" y="5678334"/>
            <a:ext cx="12801600" cy="2038350"/>
          </a:xfrm>
        </p:spPr>
        <p:txBody>
          <a:bodyPr anchor="ctr">
            <a:normAutofit/>
          </a:bodyPr>
          <a:lstStyle>
            <a:lvl1pPr marL="0" indent="0" algn="ctr">
              <a:buNone/>
              <a:defRPr sz="6600" b="1">
                <a:solidFill>
                  <a:srgbClr val="2F3D4C"/>
                </a:solidFill>
              </a:defRPr>
            </a:lvl1pPr>
          </a:lstStyle>
          <a:p>
            <a:pPr lvl="0"/>
            <a:r>
              <a:rPr lang="en-US"/>
              <a:t>Click to edit Master text styles</a:t>
            </a:r>
          </a:p>
        </p:txBody>
      </p:sp>
    </p:spTree>
    <p:extLst>
      <p:ext uri="{BB962C8B-B14F-4D97-AF65-F5344CB8AC3E}">
        <p14:creationId xmlns:p14="http://schemas.microsoft.com/office/powerpoint/2010/main" val="22259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foot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AF36B-71EF-8668-0205-E9B7A2C7977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Title and Content slide with footer</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2175347"/>
            <a:ext cx="16450056" cy="5975668"/>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pic>
        <p:nvPicPr>
          <p:cNvPr id="6" name="Picture 5">
            <a:extLst>
              <a:ext uri="{FF2B5EF4-FFF2-40B4-BE49-F238E27FC236}">
                <a16:creationId xmlns:a16="http://schemas.microsoft.com/office/drawing/2014/main" id="{06E3099C-6661-43B6-EBF5-B36CAE526212}"/>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68669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AF36B-71EF-8668-0205-E9B7A2C7977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Title and Content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1817316"/>
            <a:ext cx="16450056" cy="6333699"/>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52681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al footer only">
    <p:bg>
      <p:bgPr>
        <a:solidFill>
          <a:schemeClr val="bg1"/>
        </a:solidFill>
        <a:effectLst/>
      </p:bgPr>
    </p:bg>
    <p:spTree>
      <p:nvGrpSpPr>
        <p:cNvPr id="1" name=""/>
        <p:cNvGrpSpPr/>
        <p:nvPr/>
      </p:nvGrpSpPr>
      <p:grpSpPr>
        <a:xfrm>
          <a:off x="0" y="0"/>
          <a:ext cx="0" cy="0"/>
          <a:chOff x="0" y="0"/>
          <a:chExt cx="0" cy="0"/>
        </a:xfrm>
      </p:grpSpPr>
      <p:pic>
        <p:nvPicPr>
          <p:cNvPr id="5" name="SCDE logo" descr="South Carolina Department of Education logo ">
            <a:extLst>
              <a:ext uri="{FF2B5EF4-FFF2-40B4-BE49-F238E27FC236}">
                <a16:creationId xmlns:a16="http://schemas.microsoft.com/office/drawing/2014/main" id="{839810B2-5569-3CA0-F47E-B2FBA860036B}"/>
              </a:ext>
            </a:extLst>
          </p:cNvPr>
          <p:cNvPicPr>
            <a:picLocks noChangeAspect="1"/>
          </p:cNvPicPr>
          <p:nvPr userDrawn="1"/>
        </p:nvPicPr>
        <p:blipFill>
          <a:blip r:embed="rId2"/>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Title and Content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p:nvPr>
        </p:nvSpPr>
        <p:spPr>
          <a:xfrm>
            <a:off x="918972" y="1817316"/>
            <a:ext cx="16450056" cy="6333699"/>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3645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o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Custom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12" name="Content Placeholder 2">
            <a:extLst>
              <a:ext uri="{FF2B5EF4-FFF2-40B4-BE49-F238E27FC236}">
                <a16:creationId xmlns:a16="http://schemas.microsoft.com/office/drawing/2014/main" id="{05AAA586-00BD-3778-D3B0-1DF439C8D793}"/>
              </a:ext>
            </a:extLst>
          </p:cNvPr>
          <p:cNvSpPr>
            <a:spLocks noGrp="1"/>
          </p:cNvSpPr>
          <p:nvPr>
            <p:ph idx="1" hasCustomPrompt="1"/>
          </p:nvPr>
        </p:nvSpPr>
        <p:spPr>
          <a:xfrm>
            <a:off x="918972" y="1817316"/>
            <a:ext cx="16450056" cy="7440984"/>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dirty="0"/>
              <a:t>Please contact Nicole Arndt, nmarndt@ed.sc.gov, to design a custom slide to fit your needs. </a:t>
            </a: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Tree>
    <p:extLst>
      <p:ext uri="{BB962C8B-B14F-4D97-AF65-F5344CB8AC3E}">
        <p14:creationId xmlns:p14="http://schemas.microsoft.com/office/powerpoint/2010/main" val="318975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7C5B0-A9C0-09CB-BD24-64EFCD4E532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5" name="SCDE logo" descr="South Carolina Department of Education logo ">
            <a:extLst>
              <a:ext uri="{FF2B5EF4-FFF2-40B4-BE49-F238E27FC236}">
                <a16:creationId xmlns:a16="http://schemas.microsoft.com/office/drawing/2014/main" id="{A016A209-B477-FFDA-7AE8-5C42ACA538BC}"/>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CEE9C326-20CD-2338-7DAE-5921736FF25C}"/>
              </a:ext>
            </a:extLst>
          </p:cNvPr>
          <p:cNvSpPr>
            <a:spLocks noGrp="1"/>
          </p:cNvSpPr>
          <p:nvPr>
            <p:ph type="title" hasCustomPrompt="1"/>
          </p:nvPr>
        </p:nvSpPr>
        <p:spPr>
          <a:xfrm>
            <a:off x="918972" y="547687"/>
            <a:ext cx="16450056" cy="1097280"/>
          </a:xfrm>
        </p:spPr>
        <p:txBody>
          <a:bodyPr anchor="t">
            <a:normAutofit/>
          </a:bodyPr>
          <a:lstStyle>
            <a:lvl1pPr>
              <a:lnSpc>
                <a:spcPct val="100000"/>
              </a:lnSpc>
              <a:defRPr sz="5000" b="1">
                <a:solidFill>
                  <a:srgbClr val="2F3D4C"/>
                </a:solidFill>
              </a:defRPr>
            </a:lvl1pPr>
          </a:lstStyle>
          <a:p>
            <a:r>
              <a:rPr lang="en-US" dirty="0"/>
              <a:t>Data slide</a:t>
            </a:r>
          </a:p>
        </p:txBody>
      </p:sp>
      <p:sp>
        <p:nvSpPr>
          <p:cNvPr id="9" name="Slide Number Placeholder 5">
            <a:extLst>
              <a:ext uri="{FF2B5EF4-FFF2-40B4-BE49-F238E27FC236}">
                <a16:creationId xmlns:a16="http://schemas.microsoft.com/office/drawing/2014/main" id="{9F54ED28-D286-7266-381B-E6160C2783E1}"/>
              </a:ext>
            </a:extLst>
          </p:cNvPr>
          <p:cNvSpPr>
            <a:spLocks noGrp="1"/>
          </p:cNvSpPr>
          <p:nvPr>
            <p:ph type="sldNum" sz="quarter" idx="12"/>
          </p:nvPr>
        </p:nvSpPr>
        <p:spPr>
          <a:xfrm>
            <a:off x="12254103" y="9527291"/>
            <a:ext cx="4114800" cy="547688"/>
          </a:xfrm>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sp>
        <p:nvSpPr>
          <p:cNvPr id="10" name="Date Placeholder 3">
            <a:extLst>
              <a:ext uri="{FF2B5EF4-FFF2-40B4-BE49-F238E27FC236}">
                <a16:creationId xmlns:a16="http://schemas.microsoft.com/office/drawing/2014/main" id="{AA4B8B91-BF75-FDBF-25DD-4B5B55DA0E9F}"/>
              </a:ext>
            </a:extLst>
          </p:cNvPr>
          <p:cNvSpPr>
            <a:spLocks noGrp="1"/>
          </p:cNvSpPr>
          <p:nvPr>
            <p:ph type="dt" sz="half" idx="10"/>
          </p:nvPr>
        </p:nvSpPr>
        <p:spPr>
          <a:xfrm>
            <a:off x="918972" y="9534526"/>
            <a:ext cx="4114800" cy="547688"/>
          </a:xfrm>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13" name="Footer Placeholder 4">
            <a:extLst>
              <a:ext uri="{FF2B5EF4-FFF2-40B4-BE49-F238E27FC236}">
                <a16:creationId xmlns:a16="http://schemas.microsoft.com/office/drawing/2014/main" id="{8448CBD1-B5E6-754B-4D75-219F58E6DEA3}"/>
              </a:ext>
            </a:extLst>
          </p:cNvPr>
          <p:cNvSpPr>
            <a:spLocks noGrp="1"/>
          </p:cNvSpPr>
          <p:nvPr>
            <p:ph type="ftr" sz="quarter" idx="11"/>
          </p:nvPr>
        </p:nvSpPr>
        <p:spPr>
          <a:xfrm>
            <a:off x="5566410" y="9534526"/>
            <a:ext cx="6172200" cy="547688"/>
          </a:xfrm>
        </p:spPr>
        <p:txBody>
          <a:bodyPr/>
          <a:lstStyle/>
          <a:p>
            <a:pPr defTabSz="1371600"/>
            <a:endParaRPr lang="en-US">
              <a:solidFill>
                <a:prstClr val="black">
                  <a:tint val="82000"/>
                </a:prstClr>
              </a:solidFill>
            </a:endParaRPr>
          </a:p>
        </p:txBody>
      </p:sp>
      <p:sp>
        <p:nvSpPr>
          <p:cNvPr id="7" name="Content Placeholder 2">
            <a:extLst>
              <a:ext uri="{FF2B5EF4-FFF2-40B4-BE49-F238E27FC236}">
                <a16:creationId xmlns:a16="http://schemas.microsoft.com/office/drawing/2014/main" id="{A3AFE474-6905-6CBF-B4C2-AF926B17C659}"/>
              </a:ext>
            </a:extLst>
          </p:cNvPr>
          <p:cNvSpPr>
            <a:spLocks noGrp="1"/>
          </p:cNvSpPr>
          <p:nvPr>
            <p:ph idx="1"/>
          </p:nvPr>
        </p:nvSpPr>
        <p:spPr>
          <a:xfrm>
            <a:off x="936137" y="2166068"/>
            <a:ext cx="16450056" cy="6232247"/>
          </a:xfrm>
        </p:spPr>
        <p:txBody>
          <a:bodyPr>
            <a:normAutofit/>
          </a:bodyPr>
          <a:lstStyle>
            <a:lvl1pPr marL="0" indent="0">
              <a:buNone/>
              <a:defRPr sz="2800">
                <a:solidFill>
                  <a:srgbClr val="2F3D4C"/>
                </a:solidFill>
              </a:defRPr>
            </a:lvl1pPr>
            <a:lvl2pPr>
              <a:defRPr sz="4200"/>
            </a:lvl2pPr>
            <a:lvl3pPr>
              <a:defRPr sz="3600"/>
            </a:lvl3pPr>
            <a:lvl4pPr>
              <a:defRPr sz="3000"/>
            </a:lvl4pPr>
          </a:lstStyle>
          <a:p>
            <a:pPr lvl="0"/>
            <a:r>
              <a:rPr lang="en-US"/>
              <a:t>Click to edit Master text styles</a:t>
            </a:r>
          </a:p>
        </p:txBody>
      </p:sp>
      <p:pic>
        <p:nvPicPr>
          <p:cNvPr id="11" name="Picture 10">
            <a:extLst>
              <a:ext uri="{FF2B5EF4-FFF2-40B4-BE49-F238E27FC236}">
                <a16:creationId xmlns:a16="http://schemas.microsoft.com/office/drawing/2014/main" id="{4B217999-8758-BD0D-F188-1776473D73CE}"/>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63870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Footer">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9A8B40-4FA4-AB72-CF27-F710AC3A8D2D}"/>
              </a:ext>
            </a:extLst>
          </p:cNvPr>
          <p:cNvPicPr>
            <a:picLocks noChangeAspect="1"/>
          </p:cNvPicPr>
          <p:nvPr userDrawn="1"/>
        </p:nvPicPr>
        <p:blipFill>
          <a:blip r:embed="rId2"/>
          <a:stretch>
            <a:fillRect/>
          </a:stretch>
        </p:blipFill>
        <p:spPr>
          <a:xfrm rot="16200000">
            <a:off x="7650426" y="846324"/>
            <a:ext cx="26615" cy="17373600"/>
          </a:xfrm>
          <a:prstGeom prst="rect">
            <a:avLst/>
          </a:prstGeom>
        </p:spPr>
      </p:pic>
      <p:pic>
        <p:nvPicPr>
          <p:cNvPr id="11" name="SCDE logo" descr="South Carolina Department of Education logo ">
            <a:extLst>
              <a:ext uri="{FF2B5EF4-FFF2-40B4-BE49-F238E27FC236}">
                <a16:creationId xmlns:a16="http://schemas.microsoft.com/office/drawing/2014/main" id="{FF320282-5BD6-3617-EDC1-095179441E9C}"/>
              </a:ext>
            </a:extLst>
          </p:cNvPr>
          <p:cNvPicPr>
            <a:picLocks noChangeAspect="1"/>
          </p:cNvPicPr>
          <p:nvPr userDrawn="1"/>
        </p:nvPicPr>
        <p:blipFill>
          <a:blip r:embed="rId3"/>
          <a:stretch>
            <a:fillRect/>
          </a:stretch>
        </p:blipFill>
        <p:spPr>
          <a:xfrm>
            <a:off x="16535400" y="8828011"/>
            <a:ext cx="1262662" cy="1254203"/>
          </a:xfrm>
          <a:prstGeom prst="rect">
            <a:avLst/>
          </a:prstGeom>
        </p:spPr>
      </p:pic>
      <p:sp>
        <p:nvSpPr>
          <p:cNvPr id="2" name="Title 1">
            <a:extLst>
              <a:ext uri="{FF2B5EF4-FFF2-40B4-BE49-F238E27FC236}">
                <a16:creationId xmlns:a16="http://schemas.microsoft.com/office/drawing/2014/main" id="{9AB525F5-194F-62C4-CDC3-1B712D0676F1}"/>
              </a:ext>
            </a:extLst>
          </p:cNvPr>
          <p:cNvSpPr>
            <a:spLocks noGrp="1"/>
          </p:cNvSpPr>
          <p:nvPr>
            <p:ph type="title" hasCustomPrompt="1"/>
          </p:nvPr>
        </p:nvSpPr>
        <p:spPr>
          <a:xfrm>
            <a:off x="918972" y="547687"/>
            <a:ext cx="16404336" cy="1097280"/>
          </a:xfrm>
        </p:spPr>
        <p:txBody>
          <a:bodyPr anchor="t">
            <a:normAutofit/>
          </a:bodyPr>
          <a:lstStyle>
            <a:lvl1pPr>
              <a:lnSpc>
                <a:spcPct val="100000"/>
              </a:lnSpc>
              <a:defRPr sz="5000" b="1">
                <a:solidFill>
                  <a:srgbClr val="2F3D4C"/>
                </a:solidFill>
              </a:defRPr>
            </a:lvl1pPr>
          </a:lstStyle>
          <a:p>
            <a:r>
              <a:rPr lang="en-US" dirty="0"/>
              <a:t>Two Content with Footer</a:t>
            </a:r>
          </a:p>
        </p:txBody>
      </p:sp>
      <p:sp>
        <p:nvSpPr>
          <p:cNvPr id="3" name="Content Placeholder 2">
            <a:extLst>
              <a:ext uri="{FF2B5EF4-FFF2-40B4-BE49-F238E27FC236}">
                <a16:creationId xmlns:a16="http://schemas.microsoft.com/office/drawing/2014/main" id="{639AD13B-C6F1-0FFF-1CFE-F9506448BE5A}"/>
              </a:ext>
            </a:extLst>
          </p:cNvPr>
          <p:cNvSpPr>
            <a:spLocks noGrp="1"/>
          </p:cNvSpPr>
          <p:nvPr>
            <p:ph sz="half" idx="1"/>
          </p:nvPr>
        </p:nvSpPr>
        <p:spPr>
          <a:xfrm>
            <a:off x="918972" y="2247900"/>
            <a:ext cx="7772400" cy="6361229"/>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1D33C630-315D-CFC6-1077-4EA130C6BF5B}"/>
              </a:ext>
            </a:extLst>
          </p:cNvPr>
          <p:cNvSpPr>
            <a:spLocks noGrp="1"/>
          </p:cNvSpPr>
          <p:nvPr>
            <p:ph sz="half" idx="2"/>
          </p:nvPr>
        </p:nvSpPr>
        <p:spPr>
          <a:xfrm>
            <a:off x="9579311" y="2247900"/>
            <a:ext cx="7772400" cy="6361229"/>
          </a:xfrm>
        </p:spPr>
        <p:txBody>
          <a:bodyPr>
            <a:normAutofit/>
          </a:bodyPr>
          <a:lstStyle>
            <a:lvl1pPr>
              <a:lnSpc>
                <a:spcPct val="110000"/>
              </a:lnSpc>
              <a:spcBef>
                <a:spcPts val="0"/>
              </a:spcBef>
              <a:defRPr sz="2600">
                <a:solidFill>
                  <a:srgbClr val="2F3D4C"/>
                </a:solidFill>
              </a:defRPr>
            </a:lvl1pPr>
            <a:lvl2pPr>
              <a:lnSpc>
                <a:spcPct val="110000"/>
              </a:lnSpc>
              <a:spcBef>
                <a:spcPts val="0"/>
              </a:spcBef>
              <a:defRPr sz="2600">
                <a:solidFill>
                  <a:srgbClr val="2F3D4C"/>
                </a:solidFill>
              </a:defRPr>
            </a:lvl2pPr>
            <a:lvl3pPr>
              <a:lnSpc>
                <a:spcPct val="110000"/>
              </a:lnSpc>
              <a:spcBef>
                <a:spcPts val="0"/>
              </a:spcBef>
              <a:defRPr sz="2600">
                <a:solidFill>
                  <a:srgbClr val="2F3D4C"/>
                </a:solidFill>
              </a:defRPr>
            </a:lvl3pPr>
            <a:lvl4pPr>
              <a:lnSpc>
                <a:spcPct val="110000"/>
              </a:lnSpc>
              <a:spcBef>
                <a:spcPts val="0"/>
              </a:spcBef>
              <a:defRPr sz="2600">
                <a:solidFill>
                  <a:srgbClr val="2F3D4C"/>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5D4EA1A-AFD3-FE33-791E-2576D3414096}"/>
              </a:ext>
            </a:extLst>
          </p:cNvPr>
          <p:cNvSpPr>
            <a:spLocks noGrp="1"/>
          </p:cNvSpPr>
          <p:nvPr>
            <p:ph type="dt" sz="half" idx="10"/>
          </p:nvPr>
        </p:nvSpPr>
        <p:spPr/>
        <p:txBody>
          <a:bodyPr/>
          <a:lstStyle/>
          <a:p>
            <a:pPr defTabSz="1371600"/>
            <a:fld id="{A448B9D2-E6E9-40E5-8C65-A106E5FF64CC}" type="datetimeFigureOut">
              <a:rPr lang="en-US" smtClean="0">
                <a:solidFill>
                  <a:prstClr val="black">
                    <a:tint val="82000"/>
                  </a:prstClr>
                </a:solidFill>
              </a:rPr>
              <a:pPr defTabSz="1371600"/>
              <a:t>11/7/2024</a:t>
            </a:fld>
            <a:endParaRPr lang="en-US">
              <a:solidFill>
                <a:prstClr val="black">
                  <a:tint val="82000"/>
                </a:prstClr>
              </a:solidFill>
            </a:endParaRPr>
          </a:p>
        </p:txBody>
      </p:sp>
      <p:sp>
        <p:nvSpPr>
          <p:cNvPr id="6" name="Footer Placeholder 5">
            <a:extLst>
              <a:ext uri="{FF2B5EF4-FFF2-40B4-BE49-F238E27FC236}">
                <a16:creationId xmlns:a16="http://schemas.microsoft.com/office/drawing/2014/main" id="{88FE9CDF-4B22-2AEC-D3B4-2114FED224F7}"/>
              </a:ext>
            </a:extLst>
          </p:cNvPr>
          <p:cNvSpPr>
            <a:spLocks noGrp="1"/>
          </p:cNvSpPr>
          <p:nvPr>
            <p:ph type="ftr" sz="quarter" idx="11"/>
          </p:nvPr>
        </p:nvSpPr>
        <p:spPr/>
        <p:txBody>
          <a:bodyPr/>
          <a:lstStyle/>
          <a:p>
            <a:pPr defTabSz="1371600"/>
            <a:endParaRPr lang="en-US">
              <a:solidFill>
                <a:prstClr val="black">
                  <a:tint val="82000"/>
                </a:prstClr>
              </a:solidFill>
            </a:endParaRPr>
          </a:p>
        </p:txBody>
      </p:sp>
      <p:sp>
        <p:nvSpPr>
          <p:cNvPr id="7" name="Slide Number Placeholder 6">
            <a:extLst>
              <a:ext uri="{FF2B5EF4-FFF2-40B4-BE49-F238E27FC236}">
                <a16:creationId xmlns:a16="http://schemas.microsoft.com/office/drawing/2014/main" id="{C385E363-0518-8836-E86B-81440D4AE929}"/>
              </a:ext>
            </a:extLst>
          </p:cNvPr>
          <p:cNvSpPr>
            <a:spLocks noGrp="1"/>
          </p:cNvSpPr>
          <p:nvPr>
            <p:ph type="sldNum" sz="quarter" idx="12"/>
          </p:nvPr>
        </p:nvSpPr>
        <p:spPr/>
        <p:txBody>
          <a:bodyPr/>
          <a:lstStyle/>
          <a:p>
            <a:pPr defTabSz="1371600"/>
            <a:fld id="{6198BB4C-949A-4E12-86B0-4EF15C1E3C5D}" type="slidenum">
              <a:rPr lang="en-US" smtClean="0">
                <a:solidFill>
                  <a:prstClr val="black">
                    <a:tint val="82000"/>
                  </a:prstClr>
                </a:solidFill>
              </a:rPr>
              <a:pPr defTabSz="1371600"/>
              <a:t>‹#›</a:t>
            </a:fld>
            <a:endParaRPr lang="en-US">
              <a:solidFill>
                <a:prstClr val="black">
                  <a:tint val="82000"/>
                </a:prstClr>
              </a:solidFill>
            </a:endParaRPr>
          </a:p>
        </p:txBody>
      </p:sp>
      <p:pic>
        <p:nvPicPr>
          <p:cNvPr id="9" name="Picture 8">
            <a:extLst>
              <a:ext uri="{FF2B5EF4-FFF2-40B4-BE49-F238E27FC236}">
                <a16:creationId xmlns:a16="http://schemas.microsoft.com/office/drawing/2014/main" id="{CCB30407-92DB-6D23-E28D-5CA457DC0021}"/>
              </a:ext>
            </a:extLst>
          </p:cNvPr>
          <p:cNvPicPr>
            <a:picLocks noChangeAspect="1"/>
          </p:cNvPicPr>
          <p:nvPr userDrawn="1"/>
        </p:nvPicPr>
        <p:blipFill>
          <a:blip r:embed="rId4"/>
          <a:stretch>
            <a:fillRect/>
          </a:stretch>
        </p:blipFill>
        <p:spPr>
          <a:xfrm>
            <a:off x="903731" y="1896138"/>
            <a:ext cx="16459200" cy="18760"/>
          </a:xfrm>
          <a:prstGeom prst="rect">
            <a:avLst/>
          </a:prstGeom>
        </p:spPr>
      </p:pic>
    </p:spTree>
    <p:extLst>
      <p:ext uri="{BB962C8B-B14F-4D97-AF65-F5344CB8AC3E}">
        <p14:creationId xmlns:p14="http://schemas.microsoft.com/office/powerpoint/2010/main" val="183030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7CB8A-616D-DB88-E626-AD88405ECE49}"/>
              </a:ext>
            </a:extLst>
          </p:cNvPr>
          <p:cNvSpPr>
            <a:spLocks noGrp="1"/>
          </p:cNvSpPr>
          <p:nvPr>
            <p:ph type="title"/>
          </p:nvPr>
        </p:nvSpPr>
        <p:spPr>
          <a:xfrm>
            <a:off x="918972" y="547687"/>
            <a:ext cx="16404336" cy="10972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21D1AE-8C70-E17F-4B72-A99C29DE1853}"/>
              </a:ext>
            </a:extLst>
          </p:cNvPr>
          <p:cNvSpPr>
            <a:spLocks noGrp="1"/>
          </p:cNvSpPr>
          <p:nvPr>
            <p:ph type="body" idx="1"/>
          </p:nvPr>
        </p:nvSpPr>
        <p:spPr>
          <a:xfrm>
            <a:off x="918972" y="1866901"/>
            <a:ext cx="16404336" cy="6891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4D0739AE-F4E9-DBEA-157C-A988F04C3D46}"/>
              </a:ext>
            </a:extLst>
          </p:cNvPr>
          <p:cNvSpPr>
            <a:spLocks noGrp="1"/>
          </p:cNvSpPr>
          <p:nvPr>
            <p:ph type="dt" sz="half" idx="2"/>
          </p:nvPr>
        </p:nvSpPr>
        <p:spPr>
          <a:xfrm>
            <a:off x="918972"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fld id="{A448B9D2-E6E9-40E5-8C65-A106E5FF64CC}" type="datetimeFigureOut">
              <a:rPr lang="en-US" smtClean="0">
                <a:solidFill>
                  <a:prstClr val="black">
                    <a:tint val="82000"/>
                  </a:prstClr>
                </a:solidFill>
              </a:rPr>
              <a:pPr defTabSz="1371600"/>
              <a:t>11/7/2024</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id="{EAF12BDF-56C2-0213-CE6C-82243BE91B51}"/>
              </a:ext>
            </a:extLst>
          </p:cNvPr>
          <p:cNvSpPr>
            <a:spLocks noGrp="1"/>
          </p:cNvSpPr>
          <p:nvPr>
            <p:ph type="ftr" sz="quarter" idx="3"/>
          </p:nvPr>
        </p:nvSpPr>
        <p:spPr>
          <a:xfrm>
            <a:off x="6035040" y="9556342"/>
            <a:ext cx="61722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id="{5B0486B0-175D-859B-47C3-0AF39FCE83CE}"/>
              </a:ext>
            </a:extLst>
          </p:cNvPr>
          <p:cNvSpPr>
            <a:spLocks noGrp="1"/>
          </p:cNvSpPr>
          <p:nvPr>
            <p:ph type="sldNum" sz="quarter" idx="4"/>
          </p:nvPr>
        </p:nvSpPr>
        <p:spPr>
          <a:xfrm>
            <a:off x="13208508" y="9556342"/>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pPr defTabSz="1371600"/>
            <a:fld id="{6198BB4C-949A-4E12-86B0-4EF15C1E3C5D}" type="slidenum">
              <a:rPr lang="en-US" smtClean="0">
                <a:solidFill>
                  <a:prstClr val="black">
                    <a:tint val="82000"/>
                  </a:prstClr>
                </a:solidFill>
              </a:rPr>
              <a:pPr defTabSz="1371600"/>
              <a:t>‹#›</a:t>
            </a:fld>
            <a:endParaRPr lang="en-US" dirty="0">
              <a:solidFill>
                <a:prstClr val="black">
                  <a:tint val="82000"/>
                </a:prstClr>
              </a:solidFill>
            </a:endParaRPr>
          </a:p>
        </p:txBody>
      </p:sp>
    </p:spTree>
    <p:extLst>
      <p:ext uri="{BB962C8B-B14F-4D97-AF65-F5344CB8AC3E}">
        <p14:creationId xmlns:p14="http://schemas.microsoft.com/office/powerpoint/2010/main" val="246079769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5" r:id="rId3"/>
    <p:sldLayoutId id="2147483662" r:id="rId4"/>
    <p:sldLayoutId id="2147483677" r:id="rId5"/>
    <p:sldLayoutId id="2147483678" r:id="rId6"/>
    <p:sldLayoutId id="2147483679" r:id="rId7"/>
    <p:sldLayoutId id="2147483674" r:id="rId8"/>
    <p:sldLayoutId id="2147483663" r:id="rId9"/>
    <p:sldLayoutId id="2147483673" r:id="rId10"/>
    <p:sldLayoutId id="2147483664" r:id="rId11"/>
    <p:sldLayoutId id="2147483672" r:id="rId12"/>
    <p:sldLayoutId id="2147483666" r:id="rId13"/>
    <p:sldLayoutId id="2147483668" r:id="rId14"/>
    <p:sldLayoutId id="2147483670" r:id="rId15"/>
    <p:sldLayoutId id="2147483669" r:id="rId16"/>
  </p:sldLayoutIdLst>
  <p:txStyles>
    <p:titleStyle>
      <a:lvl1pPr algn="l" defTabSz="1371600" rtl="0" eaLnBrk="1" latinLnBrk="0" hangingPunct="1">
        <a:lnSpc>
          <a:spcPct val="90000"/>
        </a:lnSpc>
        <a:spcBef>
          <a:spcPct val="0"/>
        </a:spcBef>
        <a:buNone/>
        <a:defRPr sz="4800" kern="1200">
          <a:solidFill>
            <a:schemeClr val="tx1"/>
          </a:solidFill>
          <a:latin typeface="+mn-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jrbyers@ed.sc.gov" TargetMode="External"/><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hyperlink" Target="mailto:mscheele@ed.sc.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5B5-F436-FCCB-568C-BFA2D8619E3A}"/>
              </a:ext>
            </a:extLst>
          </p:cNvPr>
          <p:cNvSpPr>
            <a:spLocks noGrp="1"/>
          </p:cNvSpPr>
          <p:nvPr>
            <p:ph type="ctrTitle"/>
          </p:nvPr>
        </p:nvSpPr>
        <p:spPr/>
        <p:txBody>
          <a:bodyPr/>
          <a:lstStyle/>
          <a:p>
            <a:r>
              <a:rPr lang="en-US" dirty="0"/>
              <a:t>SC Department of Education</a:t>
            </a:r>
          </a:p>
        </p:txBody>
      </p:sp>
      <p:sp>
        <p:nvSpPr>
          <p:cNvPr id="3" name="Subtitle 2">
            <a:extLst>
              <a:ext uri="{FF2B5EF4-FFF2-40B4-BE49-F238E27FC236}">
                <a16:creationId xmlns:a16="http://schemas.microsoft.com/office/drawing/2014/main" id="{B099F854-9284-7C19-F74C-100A35BAADE6}"/>
              </a:ext>
            </a:extLst>
          </p:cNvPr>
          <p:cNvSpPr>
            <a:spLocks noGrp="1"/>
          </p:cNvSpPr>
          <p:nvPr>
            <p:ph type="subTitle" idx="1"/>
          </p:nvPr>
        </p:nvSpPr>
        <p:spPr/>
        <p:txBody>
          <a:bodyPr/>
          <a:lstStyle/>
          <a:p>
            <a:r>
              <a:rPr lang="en-US" dirty="0"/>
              <a:t>SCASBO FALL CONFERENCE</a:t>
            </a:r>
          </a:p>
          <a:p>
            <a:r>
              <a:rPr lang="en-US" dirty="0"/>
              <a:t>Melanie Cooper, Finance Director</a:t>
            </a:r>
          </a:p>
          <a:p>
            <a:r>
              <a:rPr lang="en-US" dirty="0"/>
              <a:t>November 8, 2024</a:t>
            </a:r>
          </a:p>
        </p:txBody>
      </p:sp>
      <p:pic>
        <p:nvPicPr>
          <p:cNvPr id="5" name="Content PlacehCDE banner logo" descr="2024 South Carolina Department of Education banner logo.">
            <a:extLst>
              <a:ext uri="{FF2B5EF4-FFF2-40B4-BE49-F238E27FC236}">
                <a16:creationId xmlns:a16="http://schemas.microsoft.com/office/drawing/2014/main" id="{F8433567-76C1-EC93-B632-9F436514586A}"/>
              </a:ext>
            </a:extLst>
          </p:cNvPr>
          <p:cNvPicPr>
            <a:picLocks noChangeAspect="1"/>
          </p:cNvPicPr>
          <p:nvPr/>
        </p:nvPicPr>
        <p:blipFill>
          <a:blip r:embed="rId3"/>
          <a:stretch>
            <a:fillRect/>
          </a:stretch>
        </p:blipFill>
        <p:spPr>
          <a:xfrm>
            <a:off x="304800" y="8191501"/>
            <a:ext cx="9601200" cy="1920240"/>
          </a:xfrm>
          <a:prstGeom prst="rect">
            <a:avLst/>
          </a:prstGeom>
        </p:spPr>
      </p:pic>
    </p:spTree>
    <p:extLst>
      <p:ext uri="{BB962C8B-B14F-4D97-AF65-F5344CB8AC3E}">
        <p14:creationId xmlns:p14="http://schemas.microsoft.com/office/powerpoint/2010/main" val="184052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96F7F149-4920-BF97-685C-CC24F767FC35}"/>
              </a:ext>
            </a:extLst>
          </p:cNvPr>
          <p:cNvSpPr txBox="1">
            <a:spLocks noGrp="1"/>
          </p:cNvSpPr>
          <p:nvPr>
            <p:ph type="title"/>
          </p:nvPr>
        </p:nvSpPr>
        <p:spPr>
          <a:xfrm>
            <a:off x="885251" y="685800"/>
            <a:ext cx="6272788" cy="658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Pupil Classifications</a:t>
            </a:r>
          </a:p>
        </p:txBody>
      </p:sp>
      <p:sp>
        <p:nvSpPr>
          <p:cNvPr id="5" name="Text Placeholder 4">
            <a:extLst>
              <a:ext uri="{FF2B5EF4-FFF2-40B4-BE49-F238E27FC236}">
                <a16:creationId xmlns:a16="http://schemas.microsoft.com/office/drawing/2014/main" id="{9BA66759-8541-4F41-76AE-415F107CC698}"/>
              </a:ext>
            </a:extLst>
          </p:cNvPr>
          <p:cNvSpPr>
            <a:spLocks noGrp="1"/>
          </p:cNvSpPr>
          <p:nvPr>
            <p:ph type="body" sz="half" idx="2"/>
          </p:nvPr>
        </p:nvSpPr>
        <p:spPr>
          <a:xfrm>
            <a:off x="436055" y="2933700"/>
            <a:ext cx="7412545" cy="7200882"/>
          </a:xfrm>
        </p:spPr>
        <p:txBody>
          <a:bodyPr>
            <a:noAutofit/>
          </a:bodyPr>
          <a:lstStyle/>
          <a:p>
            <a:pPr marL="457200" indent="-457200">
              <a:buFont typeface="Wingdings" pitchFamily="2" charset="2"/>
              <a:buChar char="v"/>
            </a:pPr>
            <a:r>
              <a:rPr lang="en-US" sz="3200" b="1" dirty="0">
                <a:cs typeface="Calibri" panose="020F0502020204030204" pitchFamily="34" charset="0"/>
              </a:rPr>
              <a:t>Base Programs: K-12</a:t>
            </a:r>
          </a:p>
          <a:p>
            <a:pPr marL="457200" indent="-457200">
              <a:buFont typeface="Wingdings" pitchFamily="2" charset="2"/>
              <a:buChar char="v"/>
            </a:pPr>
            <a:r>
              <a:rPr lang="en-US" sz="3200" b="1" dirty="0">
                <a:cs typeface="Calibri" panose="020F0502020204030204" pitchFamily="34" charset="0"/>
              </a:rPr>
              <a:t>Exceptional Programs: SPED classifications, Homebound</a:t>
            </a:r>
          </a:p>
          <a:p>
            <a:pPr marL="457200" indent="-457200">
              <a:buFont typeface="Wingdings" pitchFamily="2" charset="2"/>
              <a:buChar char="v"/>
            </a:pPr>
            <a:r>
              <a:rPr lang="en-US" sz="3200" b="1" dirty="0">
                <a:cs typeface="Calibri" panose="020F0502020204030204" pitchFamily="34" charset="0"/>
              </a:rPr>
              <a:t>CTE courses</a:t>
            </a:r>
          </a:p>
          <a:p>
            <a:pPr marL="457200" indent="-457200">
              <a:buFont typeface="Wingdings" pitchFamily="2" charset="2"/>
              <a:buChar char="v"/>
            </a:pPr>
            <a:r>
              <a:rPr lang="en-US" sz="3200" b="1" dirty="0">
                <a:cs typeface="Calibri" panose="020F0502020204030204" pitchFamily="34" charset="0"/>
              </a:rPr>
              <a:t>Add-on Weightings:</a:t>
            </a:r>
          </a:p>
          <a:p>
            <a:pPr lvl="1">
              <a:buFont typeface="Wingdings" panose="05000000000000000000" pitchFamily="2" charset="2"/>
              <a:buChar char="§"/>
            </a:pPr>
            <a:r>
              <a:rPr lang="en-US" sz="3200" b="1" dirty="0">
                <a:solidFill>
                  <a:srgbClr val="2F3D4C"/>
                </a:solidFill>
                <a:cs typeface="Calibri" panose="020F0502020204030204" pitchFamily="34" charset="0"/>
              </a:rPr>
              <a:t>High Achieving (HIAC)</a:t>
            </a:r>
          </a:p>
          <a:p>
            <a:pPr lvl="1">
              <a:buFont typeface="Wingdings" panose="05000000000000000000" pitchFamily="2" charset="2"/>
              <a:buChar char="§"/>
            </a:pPr>
            <a:r>
              <a:rPr lang="en-US" sz="3200" b="1" dirty="0">
                <a:solidFill>
                  <a:srgbClr val="2F3D4C"/>
                </a:solidFill>
                <a:cs typeface="Calibri" panose="020F0502020204030204" pitchFamily="34" charset="0"/>
              </a:rPr>
              <a:t>Academic Assistance (ACAS)</a:t>
            </a:r>
          </a:p>
          <a:p>
            <a:pPr lvl="1">
              <a:buFont typeface="Wingdings" panose="05000000000000000000" pitchFamily="2" charset="2"/>
              <a:buChar char="§"/>
            </a:pPr>
            <a:r>
              <a:rPr lang="en-US" sz="3200" b="1" dirty="0">
                <a:solidFill>
                  <a:srgbClr val="2F3D4C"/>
                </a:solidFill>
                <a:cs typeface="Calibri" panose="020F0502020204030204" pitchFamily="34" charset="0"/>
              </a:rPr>
              <a:t>Pupils in Poverty (PIP) </a:t>
            </a:r>
          </a:p>
          <a:p>
            <a:pPr lvl="1">
              <a:buFont typeface="Wingdings" panose="05000000000000000000" pitchFamily="2" charset="2"/>
              <a:buChar char="§"/>
            </a:pPr>
            <a:r>
              <a:rPr lang="en-US" sz="3200" b="1" dirty="0">
                <a:solidFill>
                  <a:srgbClr val="2F3D4C"/>
                </a:solidFill>
                <a:cs typeface="Calibri" panose="020F0502020204030204" pitchFamily="34" charset="0"/>
              </a:rPr>
              <a:t>Limited English Proficiency (LEP) </a:t>
            </a:r>
          </a:p>
          <a:p>
            <a:pPr lvl="1">
              <a:buFont typeface="Wingdings" panose="05000000000000000000" pitchFamily="2" charset="2"/>
              <a:buChar char="§"/>
            </a:pPr>
            <a:r>
              <a:rPr lang="en-US" sz="3200" b="1" dirty="0">
                <a:solidFill>
                  <a:srgbClr val="2F3D4C"/>
                </a:solidFill>
                <a:cs typeface="Calibri" panose="020F0502020204030204" pitchFamily="34" charset="0"/>
              </a:rPr>
              <a:t>Brick &amp; Mortar </a:t>
            </a:r>
            <a:r>
              <a:rPr lang="en-US" sz="2000" b="1" dirty="0">
                <a:solidFill>
                  <a:srgbClr val="2F3D4C"/>
                </a:solidFill>
                <a:cs typeface="Calibri" panose="020F0502020204030204" pitchFamily="34" charset="0"/>
              </a:rPr>
              <a:t>(Charter Authorizers only)</a:t>
            </a:r>
          </a:p>
          <a:p>
            <a:pPr lvl="1">
              <a:buFont typeface="Wingdings" panose="05000000000000000000" pitchFamily="2" charset="2"/>
              <a:buChar char="§"/>
            </a:pPr>
            <a:r>
              <a:rPr lang="en-US" sz="3200" b="1" dirty="0">
                <a:solidFill>
                  <a:srgbClr val="2F3D4C"/>
                </a:solidFill>
                <a:cs typeface="Calibri" panose="020F0502020204030204" pitchFamily="34" charset="0"/>
              </a:rPr>
              <a:t>Virtual </a:t>
            </a:r>
            <a:r>
              <a:rPr lang="en-US" sz="2000" b="1" dirty="0">
                <a:solidFill>
                  <a:srgbClr val="2F3D4C"/>
                </a:solidFill>
                <a:cs typeface="Calibri" panose="020F0502020204030204" pitchFamily="34" charset="0"/>
              </a:rPr>
              <a:t>(Charter Authorizers only)</a:t>
            </a:r>
          </a:p>
          <a:p>
            <a:endParaRPr lang="en-US" dirty="0"/>
          </a:p>
        </p:txBody>
      </p:sp>
      <p:pic>
        <p:nvPicPr>
          <p:cNvPr id="3" name="Content Placeholder 2">
            <a:extLst>
              <a:ext uri="{FF2B5EF4-FFF2-40B4-BE49-F238E27FC236}">
                <a16:creationId xmlns:a16="http://schemas.microsoft.com/office/drawing/2014/main" id="{5D6C7178-FA3A-AE06-080F-148D351735B5}"/>
              </a:ext>
            </a:extLst>
          </p:cNvPr>
          <p:cNvPicPr>
            <a:picLocks noGrp="1" noChangeAspect="1"/>
          </p:cNvPicPr>
          <p:nvPr>
            <p:ph idx="1"/>
          </p:nvPr>
        </p:nvPicPr>
        <p:blipFill>
          <a:blip r:embed="rId3"/>
          <a:stretch>
            <a:fillRect/>
          </a:stretch>
        </p:blipFill>
        <p:spPr>
          <a:xfrm>
            <a:off x="7848600" y="402956"/>
            <a:ext cx="8610600" cy="8967240"/>
          </a:xfrm>
        </p:spPr>
      </p:pic>
    </p:spTree>
    <p:extLst>
      <p:ext uri="{BB962C8B-B14F-4D97-AF65-F5344CB8AC3E}">
        <p14:creationId xmlns:p14="http://schemas.microsoft.com/office/powerpoint/2010/main" val="292499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C3E9-CA68-C774-6BD4-C8843106434B}"/>
              </a:ext>
            </a:extLst>
          </p:cNvPr>
          <p:cNvSpPr>
            <a:spLocks noGrp="1"/>
          </p:cNvSpPr>
          <p:nvPr>
            <p:ph type="title"/>
          </p:nvPr>
        </p:nvSpPr>
        <p:spPr/>
        <p:txBody>
          <a:bodyPr/>
          <a:lstStyle/>
          <a:p>
            <a:r>
              <a:rPr lang="en-US" dirty="0"/>
              <a:t>FY25 Pupil Accounting Dates:</a:t>
            </a:r>
          </a:p>
        </p:txBody>
      </p:sp>
      <p:sp>
        <p:nvSpPr>
          <p:cNvPr id="4" name="Content Placeholder 3">
            <a:extLst>
              <a:ext uri="{FF2B5EF4-FFF2-40B4-BE49-F238E27FC236}">
                <a16:creationId xmlns:a16="http://schemas.microsoft.com/office/drawing/2014/main" id="{FC6DAF86-8DB8-E7F2-F4DD-C2E5A0D735A2}"/>
              </a:ext>
            </a:extLst>
          </p:cNvPr>
          <p:cNvSpPr>
            <a:spLocks noGrp="1"/>
          </p:cNvSpPr>
          <p:nvPr>
            <p:ph idx="1"/>
          </p:nvPr>
        </p:nvSpPr>
        <p:spPr>
          <a:xfrm>
            <a:off x="919163" y="2174875"/>
            <a:ext cx="16449675" cy="5975350"/>
          </a:xfrm>
        </p:spPr>
        <p:txBody>
          <a:bodyPr>
            <a:normAutofit/>
          </a:bodyPr>
          <a:lstStyle/>
          <a:p>
            <a:pPr marL="0" indent="0">
              <a:buNone/>
            </a:pPr>
            <a:r>
              <a:rPr lang="en-US" sz="7200" b="1" dirty="0"/>
              <a:t>Membership Dates:</a:t>
            </a:r>
          </a:p>
          <a:p>
            <a:pPr marL="0" indent="0">
              <a:buNone/>
            </a:pPr>
            <a:endParaRPr lang="en-US" sz="7200" b="1" dirty="0"/>
          </a:p>
          <a:p>
            <a:pPr marL="1600200" lvl="1" indent="-571500">
              <a:buFont typeface="Wingdings" pitchFamily="2" charset="2"/>
              <a:buChar char="v"/>
            </a:pPr>
            <a:r>
              <a:rPr lang="en-US" sz="7200" b="1" dirty="0">
                <a:solidFill>
                  <a:srgbClr val="2F3D4C"/>
                </a:solidFill>
              </a:rPr>
              <a:t>45-day-10/24/2024-11/12/2024</a:t>
            </a:r>
          </a:p>
          <a:p>
            <a:pPr lvl="1" indent="0">
              <a:buNone/>
            </a:pPr>
            <a:endParaRPr lang="en-US" sz="7200" b="1" dirty="0">
              <a:solidFill>
                <a:srgbClr val="2F3D4C"/>
              </a:solidFill>
            </a:endParaRPr>
          </a:p>
          <a:p>
            <a:pPr marL="1600200" lvl="1" indent="-571500">
              <a:buFont typeface="Wingdings" pitchFamily="2" charset="2"/>
              <a:buChar char="v"/>
            </a:pPr>
            <a:r>
              <a:rPr lang="en-US" sz="7200" b="1" dirty="0">
                <a:solidFill>
                  <a:srgbClr val="2F3D4C"/>
                </a:solidFill>
              </a:rPr>
              <a:t>135-day-3/25/2025-4/16/2025</a:t>
            </a:r>
          </a:p>
        </p:txBody>
      </p:sp>
    </p:spTree>
    <p:extLst>
      <p:ext uri="{BB962C8B-B14F-4D97-AF65-F5344CB8AC3E}">
        <p14:creationId xmlns:p14="http://schemas.microsoft.com/office/powerpoint/2010/main" val="257916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D376D9-A94D-5CA8-D27B-EF5E49AA773F}"/>
              </a:ext>
            </a:extLst>
          </p:cNvPr>
          <p:cNvSpPr>
            <a:spLocks noGrp="1"/>
          </p:cNvSpPr>
          <p:nvPr>
            <p:ph type="title"/>
          </p:nvPr>
        </p:nvSpPr>
        <p:spPr/>
        <p:txBody>
          <a:bodyPr/>
          <a:lstStyle/>
          <a:p>
            <a:r>
              <a:rPr lang="en-US" dirty="0"/>
              <a:t>ed.sc.gov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EE35A8C7-19C7-844D-B85C-DD8CB3DD167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ptos" panose="020B0004020202020204" pitchFamily="34" charset="0"/>
                <a:ea typeface="+mn-ea"/>
                <a:cs typeface="+mn-cs"/>
              </a:rPr>
              <a:t>Agenda Item #1</a:t>
            </a:r>
            <a:endParaRPr kumimoji="0" lang="en-US" sz="8800" b="1" i="0" u="none" strike="noStrike" kern="1200" cap="none" spc="0" normalizeH="0" baseline="0" noProof="0" dirty="0">
              <a:ln>
                <a:noFill/>
              </a:ln>
              <a:effectLst/>
              <a:uLnTx/>
              <a:uFillTx/>
              <a:latin typeface="Aptos" panose="020B0004020202020204" pitchFamily="34" charset="0"/>
              <a:ea typeface="+mn-ea"/>
              <a:cs typeface="+mn-cs"/>
            </a:endParaRPr>
          </a:p>
        </p:txBody>
      </p:sp>
      <p:sp>
        <p:nvSpPr>
          <p:cNvPr id="6" name="Text Placeholder 5">
            <a:extLst>
              <a:ext uri="{FF2B5EF4-FFF2-40B4-BE49-F238E27FC236}">
                <a16:creationId xmlns:a16="http://schemas.microsoft.com/office/drawing/2014/main" id="{F52E410D-DD3A-76FC-67C7-7A22E0005402}"/>
              </a:ext>
            </a:extLst>
          </p:cNvPr>
          <p:cNvSpPr>
            <a:spLocks noGrp="1"/>
          </p:cNvSpPr>
          <p:nvPr>
            <p:ph type="body" sz="quarter" idx="13"/>
          </p:nvPr>
        </p:nvSpPr>
        <p:spPr>
          <a:xfrm>
            <a:off x="2743200" y="5143500"/>
            <a:ext cx="13335000" cy="4191000"/>
          </a:xfrm>
        </p:spPr>
        <p:txBody>
          <a:bodyPr>
            <a:normAutofit/>
          </a:bodyPr>
          <a:lstStyle/>
          <a:p>
            <a:pPr marL="685800" lvl="1" indent="0" algn="ctr">
              <a:buNone/>
            </a:pPr>
            <a:r>
              <a:rPr lang="en-US" sz="9600" b="1" dirty="0">
                <a:solidFill>
                  <a:srgbClr val="2F3D4C"/>
                </a:solidFill>
              </a:rPr>
              <a:t>SC Educator</a:t>
            </a:r>
          </a:p>
        </p:txBody>
      </p:sp>
    </p:spTree>
    <p:extLst>
      <p:ext uri="{BB962C8B-B14F-4D97-AF65-F5344CB8AC3E}">
        <p14:creationId xmlns:p14="http://schemas.microsoft.com/office/powerpoint/2010/main" val="387257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7F6B6567-901F-C3DC-3E1E-D49CF4E0B975}"/>
              </a:ext>
            </a:extLst>
          </p:cNvPr>
          <p:cNvSpPr txBox="1">
            <a:spLocks noGrp="1"/>
          </p:cNvSpPr>
          <p:nvPr>
            <p:ph type="title"/>
          </p:nvPr>
        </p:nvSpPr>
        <p:spPr>
          <a:xfrm>
            <a:off x="918972" y="547687"/>
            <a:ext cx="16404336" cy="653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SC Educator-Primary Focus</a:t>
            </a:r>
            <a:endParaRPr kumimoji="0" lang="en-US" b="1" i="0" u="none" strike="noStrike" kern="1200" cap="none" spc="0" normalizeH="0" baseline="0" noProof="0" dirty="0">
              <a:ln>
                <a:noFill/>
              </a:ln>
              <a:effectLst/>
              <a:uLnTx/>
              <a:uFillTx/>
              <a:latin typeface="Algerian" panose="04020705040A02060702" pitchFamily="82" charset="0"/>
              <a:ea typeface="+mn-ea"/>
              <a:cs typeface="+mn-cs"/>
            </a:endParaRPr>
          </a:p>
        </p:txBody>
      </p:sp>
      <p:sp>
        <p:nvSpPr>
          <p:cNvPr id="2" name="Content Placeholder 1">
            <a:extLst>
              <a:ext uri="{FF2B5EF4-FFF2-40B4-BE49-F238E27FC236}">
                <a16:creationId xmlns:a16="http://schemas.microsoft.com/office/drawing/2014/main" id="{D93FC92B-BE38-3E06-A964-9B008C717A71}"/>
              </a:ext>
            </a:extLst>
          </p:cNvPr>
          <p:cNvSpPr>
            <a:spLocks noGrp="1"/>
          </p:cNvSpPr>
          <p:nvPr>
            <p:ph sz="half" idx="1"/>
          </p:nvPr>
        </p:nvSpPr>
        <p:spPr/>
        <p:txBody>
          <a:bodyPr>
            <a:noAutofit/>
          </a:bodyPr>
          <a:lstStyle/>
          <a:p>
            <a:pPr lvl="1">
              <a:buFont typeface="Wingdings" pitchFamily="2" charset="2"/>
              <a:buChar char="v"/>
            </a:pPr>
            <a:r>
              <a:rPr lang="en-US" sz="3600" b="1" dirty="0">
                <a:solidFill>
                  <a:srgbClr val="2F3D4C"/>
                </a:solidFill>
              </a:rPr>
              <a:t>Catalog all professional staff employed by a district during the current school year</a:t>
            </a:r>
          </a:p>
          <a:p>
            <a:pPr marL="685800" lvl="1" indent="0">
              <a:buNone/>
            </a:pPr>
            <a:endParaRPr lang="en-US" sz="3600" b="1" dirty="0">
              <a:solidFill>
                <a:srgbClr val="2F3D4C"/>
              </a:solidFill>
            </a:endParaRPr>
          </a:p>
          <a:p>
            <a:pPr lvl="1">
              <a:buFont typeface="Wingdings" pitchFamily="2" charset="2"/>
              <a:buChar char="v"/>
            </a:pPr>
            <a:r>
              <a:rPr lang="en-US" sz="3600" b="1" dirty="0">
                <a:solidFill>
                  <a:srgbClr val="2F3D4C"/>
                </a:solidFill>
              </a:rPr>
              <a:t>Update credit for total years of experience for educators to the Office of Educator Services</a:t>
            </a:r>
          </a:p>
          <a:p>
            <a:pPr marL="685800" lvl="1" indent="0">
              <a:buNone/>
            </a:pPr>
            <a:endParaRPr lang="en-US" sz="3600" b="1" dirty="0">
              <a:solidFill>
                <a:srgbClr val="2F3D4C"/>
              </a:solidFill>
            </a:endParaRPr>
          </a:p>
          <a:p>
            <a:pPr lvl="1">
              <a:buFont typeface="Wingdings" pitchFamily="2" charset="2"/>
              <a:buChar char="v"/>
            </a:pPr>
            <a:r>
              <a:rPr lang="en-US" sz="3600" b="1" dirty="0">
                <a:solidFill>
                  <a:srgbClr val="2F3D4C"/>
                </a:solidFill>
              </a:rPr>
              <a:t>Data transfer to SC Lead for evaluation and assessment purposes</a:t>
            </a:r>
          </a:p>
          <a:p>
            <a:pPr marL="0" indent="0">
              <a:lnSpc>
                <a:spcPct val="110000"/>
              </a:lnSpc>
              <a:spcBef>
                <a:spcPts val="0"/>
              </a:spcBef>
              <a:buNone/>
            </a:pPr>
            <a:endParaRPr lang="en-US" dirty="0"/>
          </a:p>
        </p:txBody>
      </p:sp>
      <p:sp>
        <p:nvSpPr>
          <p:cNvPr id="8" name="Content Placeholder 7">
            <a:extLst>
              <a:ext uri="{FF2B5EF4-FFF2-40B4-BE49-F238E27FC236}">
                <a16:creationId xmlns:a16="http://schemas.microsoft.com/office/drawing/2014/main" id="{721FC3B7-E2EB-6F2D-59EA-FBD137244685}"/>
              </a:ext>
            </a:extLst>
          </p:cNvPr>
          <p:cNvSpPr>
            <a:spLocks noGrp="1"/>
          </p:cNvSpPr>
          <p:nvPr>
            <p:ph sz="half" idx="2"/>
          </p:nvPr>
        </p:nvSpPr>
        <p:spPr>
          <a:xfrm>
            <a:off x="9596630" y="2133599"/>
            <a:ext cx="8022889" cy="7605713"/>
          </a:xfrm>
        </p:spPr>
        <p:txBody>
          <a:bodyPr>
            <a:noAutofit/>
          </a:bodyPr>
          <a:lstStyle/>
          <a:p>
            <a:pPr lvl="1">
              <a:buFont typeface="Wingdings" pitchFamily="2" charset="2"/>
              <a:buChar char="v"/>
            </a:pPr>
            <a:r>
              <a:rPr lang="en-US" sz="3600" b="1" dirty="0">
                <a:solidFill>
                  <a:srgbClr val="2F3D4C"/>
                </a:solidFill>
              </a:rPr>
              <a:t>Provide information for funding related to National Board and Teacher Supply</a:t>
            </a:r>
          </a:p>
          <a:p>
            <a:pPr marL="685800" lvl="1" indent="0">
              <a:buNone/>
            </a:pPr>
            <a:endParaRPr lang="en-US" sz="3600" b="1" dirty="0">
              <a:solidFill>
                <a:srgbClr val="2F3D4C"/>
              </a:solidFill>
            </a:endParaRPr>
          </a:p>
          <a:p>
            <a:pPr lvl="1">
              <a:buFont typeface="Wingdings" pitchFamily="2" charset="2"/>
              <a:buChar char="v"/>
            </a:pPr>
            <a:r>
              <a:rPr lang="en-US" sz="3600" b="1" dirty="0">
                <a:solidFill>
                  <a:srgbClr val="2F3D4C"/>
                </a:solidFill>
              </a:rPr>
              <a:t>Provide educator reports to the General Assembly</a:t>
            </a:r>
          </a:p>
          <a:p>
            <a:pPr marL="0" indent="0">
              <a:lnSpc>
                <a:spcPct val="110000"/>
              </a:lnSpc>
              <a:spcBef>
                <a:spcPts val="0"/>
              </a:spcBef>
              <a:buNone/>
            </a:pPr>
            <a:endParaRPr lang="en-US" b="1" dirty="0"/>
          </a:p>
        </p:txBody>
      </p:sp>
      <p:pic>
        <p:nvPicPr>
          <p:cNvPr id="3" name="Picture 2">
            <a:extLst>
              <a:ext uri="{FF2B5EF4-FFF2-40B4-BE49-F238E27FC236}">
                <a16:creationId xmlns:a16="http://schemas.microsoft.com/office/drawing/2014/main" id="{57F20356-DBEE-0B15-29D1-73D174FCAE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5400000">
            <a:off x="6316695" y="5592795"/>
            <a:ext cx="5486400" cy="15810"/>
          </a:xfrm>
          <a:prstGeom prst="rect">
            <a:avLst/>
          </a:prstGeom>
          <a:ln>
            <a:noFill/>
          </a:ln>
        </p:spPr>
      </p:pic>
    </p:spTree>
    <p:extLst>
      <p:ext uri="{BB962C8B-B14F-4D97-AF65-F5344CB8AC3E}">
        <p14:creationId xmlns:p14="http://schemas.microsoft.com/office/powerpoint/2010/main" val="4284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7F6B6567-901F-C3DC-3E1E-D49CF4E0B975}"/>
              </a:ext>
            </a:extLst>
          </p:cNvPr>
          <p:cNvSpPr txBox="1">
            <a:spLocks noGrp="1"/>
          </p:cNvSpPr>
          <p:nvPr>
            <p:ph type="title"/>
          </p:nvPr>
        </p:nvSpPr>
        <p:spPr>
          <a:xfrm>
            <a:off x="918972" y="547687"/>
            <a:ext cx="16404336" cy="653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SC Educator Deadlines</a:t>
            </a:r>
            <a:endParaRPr kumimoji="0" lang="en-US" b="1" i="0" u="none" strike="noStrike" kern="1200" cap="none" spc="0" normalizeH="0" baseline="0" noProof="0" dirty="0">
              <a:ln>
                <a:noFill/>
              </a:ln>
              <a:effectLst/>
              <a:uLnTx/>
              <a:uFillTx/>
              <a:latin typeface="Algerian" panose="04020705040A02060702" pitchFamily="82" charset="0"/>
              <a:ea typeface="+mn-ea"/>
              <a:cs typeface="+mn-cs"/>
            </a:endParaRPr>
          </a:p>
        </p:txBody>
      </p:sp>
      <p:sp>
        <p:nvSpPr>
          <p:cNvPr id="2" name="Content Placeholder 1">
            <a:extLst>
              <a:ext uri="{FF2B5EF4-FFF2-40B4-BE49-F238E27FC236}">
                <a16:creationId xmlns:a16="http://schemas.microsoft.com/office/drawing/2014/main" id="{D93FC92B-BE38-3E06-A964-9B008C717A71}"/>
              </a:ext>
            </a:extLst>
          </p:cNvPr>
          <p:cNvSpPr>
            <a:spLocks noGrp="1"/>
          </p:cNvSpPr>
          <p:nvPr>
            <p:ph sz="half" idx="1"/>
          </p:nvPr>
        </p:nvSpPr>
        <p:spPr>
          <a:xfrm>
            <a:off x="918972" y="2247900"/>
            <a:ext cx="7772400" cy="7162800"/>
          </a:xfrm>
        </p:spPr>
        <p:txBody>
          <a:bodyPr>
            <a:noAutofit/>
          </a:bodyPr>
          <a:lstStyle/>
          <a:p>
            <a:pPr marL="1143000" marR="0" lvl="1" indent="-685800" algn="l" defTabSz="914400" rtl="0" eaLnBrk="1" fontAlgn="auto" latinLnBrk="0" hangingPunct="1">
              <a:lnSpc>
                <a:spcPct val="90000"/>
              </a:lnSpc>
              <a:spcBef>
                <a:spcPts val="500"/>
              </a:spcBef>
              <a:spcAft>
                <a:spcPts val="0"/>
              </a:spcAft>
              <a:buClrTx/>
              <a:buSzTx/>
              <a:buFont typeface="Wingdings" pitchFamily="2" charset="2"/>
              <a:buChar char="v"/>
              <a:tabLst/>
              <a:defRPr/>
            </a:pPr>
            <a:r>
              <a:rPr lang="en-US" sz="5400" b="1" dirty="0"/>
              <a:t>November 30</a:t>
            </a:r>
            <a:r>
              <a:rPr lang="en-US" sz="5400" b="1" baseline="30000" dirty="0"/>
              <a:t>th</a:t>
            </a:r>
            <a:r>
              <a:rPr lang="en-US" sz="5400" b="1" dirty="0"/>
              <a:t> </a:t>
            </a:r>
            <a:r>
              <a:rPr kumimoji="0" lang="en-US" sz="5400" b="1" i="0" u="none" strike="noStrike" kern="1200" cap="none" spc="0" normalizeH="0" baseline="0" noProof="0" dirty="0">
                <a:ln>
                  <a:noFill/>
                </a:ln>
                <a:effectLst/>
                <a:uLnTx/>
                <a:uFillTx/>
                <a:ea typeface="+mn-ea"/>
                <a:cs typeface="+mn-cs"/>
              </a:rPr>
              <a:t>-PCS Staff updates for Teacher Supply</a:t>
            </a:r>
          </a:p>
          <a:p>
            <a:pPr marL="1143000" marR="0" lvl="1" indent="-685800" algn="l" defTabSz="914400" rtl="0" eaLnBrk="1" fontAlgn="auto" latinLnBrk="0" hangingPunct="1">
              <a:lnSpc>
                <a:spcPct val="90000"/>
              </a:lnSpc>
              <a:spcBef>
                <a:spcPts val="500"/>
              </a:spcBef>
              <a:spcAft>
                <a:spcPts val="0"/>
              </a:spcAft>
              <a:buClrTx/>
              <a:buSzTx/>
              <a:buFont typeface="Wingdings" pitchFamily="2" charset="2"/>
              <a:buChar char="v"/>
              <a:tabLst/>
              <a:defRPr/>
            </a:pPr>
            <a:endParaRPr kumimoji="0" lang="en-US" sz="5400" b="1" i="0" u="none" strike="noStrike" kern="1200" cap="none" spc="0" normalizeH="0" baseline="0" noProof="0" dirty="0">
              <a:ln>
                <a:noFill/>
              </a:ln>
              <a:effectLst/>
              <a:uLnTx/>
              <a:uFillTx/>
              <a:ea typeface="+mn-ea"/>
              <a:cs typeface="+mn-cs"/>
            </a:endParaRPr>
          </a:p>
          <a:p>
            <a:pPr marL="1143000" marR="0" lvl="1" indent="-685800" algn="l" defTabSz="914400" rtl="0" eaLnBrk="1" fontAlgn="auto" latinLnBrk="0" hangingPunct="1">
              <a:lnSpc>
                <a:spcPct val="90000"/>
              </a:lnSpc>
              <a:spcBef>
                <a:spcPts val="500"/>
              </a:spcBef>
              <a:spcAft>
                <a:spcPts val="0"/>
              </a:spcAft>
              <a:buClrTx/>
              <a:buSzTx/>
              <a:buFont typeface="Wingdings" pitchFamily="2" charset="2"/>
              <a:buChar char="v"/>
              <a:tabLst/>
              <a:defRPr/>
            </a:pPr>
            <a:r>
              <a:rPr lang="en-US" sz="5400" b="1" dirty="0"/>
              <a:t>June 30</a:t>
            </a:r>
            <a:r>
              <a:rPr lang="en-US" sz="5400" b="1" baseline="30000" dirty="0"/>
              <a:t>th</a:t>
            </a:r>
            <a:r>
              <a:rPr lang="en-US" sz="5400" b="1" dirty="0"/>
              <a:t> </a:t>
            </a:r>
            <a:r>
              <a:rPr kumimoji="0" lang="en-US" sz="5400" b="1" i="0" u="none" strike="noStrike" kern="1200" cap="none" spc="0" normalizeH="0" baseline="0" noProof="0" dirty="0">
                <a:ln>
                  <a:noFill/>
                </a:ln>
                <a:effectLst/>
                <a:uLnTx/>
                <a:uFillTx/>
                <a:ea typeface="+mn-ea"/>
                <a:cs typeface="+mn-cs"/>
              </a:rPr>
              <a:t>-Final Staff updates for current school year, SC Educator will close at 5 pm</a:t>
            </a:r>
          </a:p>
          <a:p>
            <a:pPr marL="0" indent="0">
              <a:lnSpc>
                <a:spcPct val="110000"/>
              </a:lnSpc>
              <a:spcBef>
                <a:spcPts val="0"/>
              </a:spcBef>
              <a:buNone/>
            </a:pPr>
            <a:endParaRPr lang="en-US" dirty="0"/>
          </a:p>
        </p:txBody>
      </p:sp>
      <p:pic>
        <p:nvPicPr>
          <p:cNvPr id="5" name="Content Placeholder 4" descr="Clock with solid fill">
            <a:extLst>
              <a:ext uri="{FF2B5EF4-FFF2-40B4-BE49-F238E27FC236}">
                <a16:creationId xmlns:a16="http://schemas.microsoft.com/office/drawing/2014/main" id="{1C540336-9AEF-38F4-EF09-CD70E0A7EB1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10058400" y="2441296"/>
            <a:ext cx="6537389" cy="6537389"/>
          </a:xfrm>
        </p:spPr>
      </p:pic>
      <p:pic>
        <p:nvPicPr>
          <p:cNvPr id="3" name="Picture 2">
            <a:extLst>
              <a:ext uri="{FF2B5EF4-FFF2-40B4-BE49-F238E27FC236}">
                <a16:creationId xmlns:a16="http://schemas.microsoft.com/office/drawing/2014/main" id="{57F20356-DBEE-0B15-29D1-73D174FCAE4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5400000">
            <a:off x="6316695" y="5592795"/>
            <a:ext cx="5486400" cy="15810"/>
          </a:xfrm>
          <a:prstGeom prst="rect">
            <a:avLst/>
          </a:prstGeom>
          <a:ln>
            <a:noFill/>
          </a:ln>
        </p:spPr>
      </p:pic>
      <p:sp>
        <p:nvSpPr>
          <p:cNvPr id="4" name="TextBox 3">
            <a:extLst>
              <a:ext uri="{FF2B5EF4-FFF2-40B4-BE49-F238E27FC236}">
                <a16:creationId xmlns:a16="http://schemas.microsoft.com/office/drawing/2014/main" id="{FAF6D918-E9EA-BDEA-C763-20191B9C83BC}"/>
              </a:ext>
            </a:extLst>
          </p:cNvPr>
          <p:cNvSpPr txBox="1"/>
          <p:nvPr/>
        </p:nvSpPr>
        <p:spPr>
          <a:xfrm>
            <a:off x="12552218" y="5153891"/>
            <a:ext cx="0" cy="0"/>
          </a:xfrm>
          <a:prstGeom prst="rect">
            <a:avLst/>
          </a:prstGeom>
        </p:spPr>
        <p:txBody>
          <a:bodyPr vert="horz" wrap="none" lIns="91440" tIns="45720" rIns="91440" bIns="45720" rtlCol="0" anchor="t">
            <a:noAutofit/>
          </a:bodyPr>
          <a:lstStyle/>
          <a:p>
            <a:pPr algn="l"/>
            <a:endParaRPr lang="en-US" sz="4400" b="0" dirty="0"/>
          </a:p>
        </p:txBody>
      </p:sp>
    </p:spTree>
    <p:extLst>
      <p:ext uri="{BB962C8B-B14F-4D97-AF65-F5344CB8AC3E}">
        <p14:creationId xmlns:p14="http://schemas.microsoft.com/office/powerpoint/2010/main" val="424324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68D1-18F5-4B60-F9FB-1CDA157A6D50}"/>
            </a:ext>
          </a:extLst>
        </p:cNvPr>
        <p:cNvGrpSpPr/>
        <p:nvPr/>
      </p:nvGrpSpPr>
      <p:grpSpPr>
        <a:xfrm>
          <a:off x="0" y="0"/>
          <a:ext cx="0" cy="0"/>
          <a:chOff x="0" y="0"/>
          <a:chExt cx="0" cy="0"/>
        </a:xfrm>
      </p:grpSpPr>
      <p:sp>
        <p:nvSpPr>
          <p:cNvPr id="14" name="TextBox 8">
            <a:extLst>
              <a:ext uri="{FF2B5EF4-FFF2-40B4-BE49-F238E27FC236}">
                <a16:creationId xmlns:a16="http://schemas.microsoft.com/office/drawing/2014/main" id="{C2F61CCF-3491-5650-8E52-BA957BDAB1DE}"/>
              </a:ext>
            </a:extLst>
          </p:cNvPr>
          <p:cNvSpPr txBox="1">
            <a:spLocks noGrp="1"/>
          </p:cNvSpPr>
          <p:nvPr>
            <p:ph type="title"/>
          </p:nvPr>
        </p:nvSpPr>
        <p:spPr>
          <a:xfrm>
            <a:off x="918972" y="547687"/>
            <a:ext cx="16404336" cy="653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Questions &amp; Discussions</a:t>
            </a:r>
            <a:endParaRPr kumimoji="0" lang="en-US" b="1" i="0" u="none" strike="noStrike" kern="1200" cap="none" spc="0" normalizeH="0" baseline="0" noProof="0" dirty="0">
              <a:ln>
                <a:noFill/>
              </a:ln>
              <a:effectLst/>
              <a:uLnTx/>
              <a:uFillTx/>
              <a:latin typeface="Algerian" panose="04020705040A02060702" pitchFamily="82" charset="0"/>
              <a:ea typeface="+mn-ea"/>
              <a:cs typeface="+mn-cs"/>
            </a:endParaRPr>
          </a:p>
        </p:txBody>
      </p:sp>
      <p:pic>
        <p:nvPicPr>
          <p:cNvPr id="7" name="Content Placeholder 6" descr="Magnifying glass and question mark">
            <a:extLst>
              <a:ext uri="{FF2B5EF4-FFF2-40B4-BE49-F238E27FC236}">
                <a16:creationId xmlns:a16="http://schemas.microsoft.com/office/drawing/2014/main" id="{8FD151BB-FA57-0287-38A0-FF05236DAC9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90900" y="2324100"/>
            <a:ext cx="11506200" cy="6471931"/>
          </a:xfrm>
        </p:spPr>
      </p:pic>
    </p:spTree>
    <p:extLst>
      <p:ext uri="{BB962C8B-B14F-4D97-AF65-F5344CB8AC3E}">
        <p14:creationId xmlns:p14="http://schemas.microsoft.com/office/powerpoint/2010/main" val="209118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7F6B6567-901F-C3DC-3E1E-D49CF4E0B975}"/>
              </a:ext>
            </a:extLst>
          </p:cNvPr>
          <p:cNvSpPr txBox="1">
            <a:spLocks noGrp="1"/>
          </p:cNvSpPr>
          <p:nvPr>
            <p:ph type="title"/>
          </p:nvPr>
        </p:nvSpPr>
        <p:spPr>
          <a:xfrm>
            <a:off x="918972" y="547687"/>
            <a:ext cx="16404336" cy="653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Aptos" panose="020B0004020202020204" pitchFamily="34" charset="0"/>
                <a:ea typeface="+mn-ea"/>
                <a:cs typeface="+mn-cs"/>
              </a:rPr>
              <a:t>SC Educator Contacts</a:t>
            </a:r>
            <a:endParaRPr kumimoji="0" lang="en-US" b="1" i="0" u="none" strike="noStrike" kern="1200" cap="none" spc="0" normalizeH="0" baseline="0" noProof="0" dirty="0">
              <a:ln>
                <a:noFill/>
              </a:ln>
              <a:effectLst/>
              <a:uLnTx/>
              <a:uFillTx/>
              <a:latin typeface="Algerian" panose="04020705040A02060702" pitchFamily="82" charset="0"/>
              <a:ea typeface="+mn-ea"/>
              <a:cs typeface="+mn-cs"/>
            </a:endParaRPr>
          </a:p>
        </p:txBody>
      </p:sp>
      <p:sp>
        <p:nvSpPr>
          <p:cNvPr id="2" name="Content Placeholder 1">
            <a:extLst>
              <a:ext uri="{FF2B5EF4-FFF2-40B4-BE49-F238E27FC236}">
                <a16:creationId xmlns:a16="http://schemas.microsoft.com/office/drawing/2014/main" id="{D93FC92B-BE38-3E06-A964-9B008C717A71}"/>
              </a:ext>
            </a:extLst>
          </p:cNvPr>
          <p:cNvSpPr>
            <a:spLocks noGrp="1"/>
          </p:cNvSpPr>
          <p:nvPr>
            <p:ph sz="half" idx="1"/>
          </p:nvPr>
        </p:nvSpPr>
        <p:spPr>
          <a:xfrm>
            <a:off x="918972" y="2247900"/>
            <a:ext cx="7772400" cy="6705600"/>
          </a:xfrm>
        </p:spPr>
        <p:txBody>
          <a:bodyPr>
            <a:noAutofit/>
          </a:bodyPr>
          <a:lstStyle/>
          <a:p>
            <a:pPr marL="0" indent="-228600" defTabSz="914400">
              <a:lnSpc>
                <a:spcPct val="90000"/>
              </a:lnSpc>
              <a:spcBef>
                <a:spcPts val="500"/>
              </a:spcBef>
              <a:defRPr/>
            </a:pPr>
            <a:endParaRPr lang="en-US" sz="5400" dirty="0">
              <a:solidFill>
                <a:prstClr val="black"/>
              </a:solidFill>
              <a:latin typeface="Trebuchet MS" panose="020B0603020202020204" pitchFamily="34" charset="0"/>
            </a:endParaRPr>
          </a:p>
          <a:p>
            <a:pPr marL="457200" indent="-685800" defTabSz="914400">
              <a:lnSpc>
                <a:spcPct val="90000"/>
              </a:lnSpc>
              <a:spcBef>
                <a:spcPts val="500"/>
              </a:spcBef>
              <a:buFont typeface="Wingdings" pitchFamily="2" charset="2"/>
              <a:buChar char="v"/>
              <a:defRPr/>
            </a:pPr>
            <a:r>
              <a:rPr lang="en-US" sz="5400" b="1" dirty="0"/>
              <a:t>Joshua Byers</a:t>
            </a:r>
          </a:p>
          <a:p>
            <a:pPr marL="1143000" lvl="2" indent="0" defTabSz="914400">
              <a:lnSpc>
                <a:spcPct val="90000"/>
              </a:lnSpc>
              <a:spcBef>
                <a:spcPts val="500"/>
              </a:spcBef>
              <a:buNone/>
              <a:defRPr/>
            </a:pPr>
            <a:r>
              <a:rPr kumimoji="0" lang="en-US" sz="5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3"/>
              </a:rPr>
              <a:t>jrbyers@ed.sc.gov</a:t>
            </a:r>
            <a:endParaRPr kumimoji="0" lang="en-US" sz="5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1143000" lvl="2" indent="0" defTabSz="914400">
              <a:lnSpc>
                <a:spcPct val="90000"/>
              </a:lnSpc>
              <a:spcBef>
                <a:spcPts val="500"/>
              </a:spcBef>
              <a:buNone/>
              <a:defRPr/>
            </a:pPr>
            <a:endParaRPr lang="en-US" sz="5400" dirty="0">
              <a:solidFill>
                <a:prstClr val="black"/>
              </a:solidFill>
              <a:latin typeface="Trebuchet MS" panose="020B0603020202020204" pitchFamily="34" charset="0"/>
            </a:endParaRPr>
          </a:p>
          <a:p>
            <a:pPr marL="1143000" lvl="2" indent="0" defTabSz="914400">
              <a:lnSpc>
                <a:spcPct val="90000"/>
              </a:lnSpc>
              <a:spcBef>
                <a:spcPts val="500"/>
              </a:spcBef>
              <a:buNone/>
              <a:defRPr/>
            </a:pPr>
            <a:endParaRPr kumimoji="0" lang="en-US" sz="5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indent="-685800" defTabSz="914400">
              <a:lnSpc>
                <a:spcPct val="90000"/>
              </a:lnSpc>
              <a:spcBef>
                <a:spcPts val="500"/>
              </a:spcBef>
              <a:buFont typeface="Wingdings" pitchFamily="2" charset="2"/>
              <a:buChar char="v"/>
              <a:defRPr/>
            </a:pPr>
            <a:r>
              <a:rPr lang="en-US" sz="5400" b="1" dirty="0"/>
              <a:t>Michael Scheele</a:t>
            </a:r>
          </a:p>
          <a:p>
            <a:pPr marL="1143000" lvl="2" indent="0" defTabSz="914400">
              <a:lnSpc>
                <a:spcPct val="90000"/>
              </a:lnSpc>
              <a:spcBef>
                <a:spcPts val="500"/>
              </a:spcBef>
              <a:buNone/>
              <a:defRPr/>
            </a:pPr>
            <a:r>
              <a:rPr kumimoji="0" lang="en-US" sz="5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mscheele@ed.sc.gov</a:t>
            </a:r>
            <a:endParaRPr kumimoji="0" lang="en-US" sz="5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1143000" lvl="2" indent="0" defTabSz="914400">
              <a:lnSpc>
                <a:spcPct val="90000"/>
              </a:lnSpc>
              <a:spcBef>
                <a:spcPts val="500"/>
              </a:spcBef>
              <a:buNone/>
              <a:defRPr/>
            </a:pPr>
            <a:endParaRPr kumimoji="0" lang="en-US" sz="5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indent="0">
              <a:lnSpc>
                <a:spcPct val="110000"/>
              </a:lnSpc>
              <a:spcBef>
                <a:spcPts val="0"/>
              </a:spcBef>
              <a:buNone/>
            </a:pPr>
            <a:endParaRPr lang="en-US" dirty="0"/>
          </a:p>
        </p:txBody>
      </p:sp>
      <p:pic>
        <p:nvPicPr>
          <p:cNvPr id="3" name="Picture 2">
            <a:extLst>
              <a:ext uri="{FF2B5EF4-FFF2-40B4-BE49-F238E27FC236}">
                <a16:creationId xmlns:a16="http://schemas.microsoft.com/office/drawing/2014/main" id="{57F20356-DBEE-0B15-29D1-73D174FCAE4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5400000">
            <a:off x="6316695" y="5592795"/>
            <a:ext cx="5486400" cy="15810"/>
          </a:xfrm>
          <a:prstGeom prst="rect">
            <a:avLst/>
          </a:prstGeom>
          <a:ln>
            <a:noFill/>
          </a:ln>
        </p:spPr>
      </p:pic>
      <p:pic>
        <p:nvPicPr>
          <p:cNvPr id="12" name="Content Placeholder 11" descr="Address Book outline">
            <a:extLst>
              <a:ext uri="{FF2B5EF4-FFF2-40B4-BE49-F238E27FC236}">
                <a16:creationId xmlns:a16="http://schemas.microsoft.com/office/drawing/2014/main" id="{F8C7DD23-3CCE-01A2-B8E2-9CF1FE48A689}"/>
              </a:ext>
            </a:extLst>
          </p:cNvPr>
          <p:cNvPicPr>
            <a:picLocks noGrp="1" noChangeAspect="1"/>
          </p:cNvPicPr>
          <p:nvPr>
            <p:ph sz="half" idx="2"/>
          </p:nvPr>
        </p:nvPicPr>
        <p:blipFill>
          <a:blip r:embed="rId6">
            <a:extLst>
              <a:ext uri="{96DAC541-7B7A-43D3-8B79-37D633B846F1}">
                <asvg:svgBlip xmlns:asvg="http://schemas.microsoft.com/office/drawing/2016/SVG/main" r:embed="rId7"/>
              </a:ext>
            </a:extLst>
          </a:blip>
          <a:stretch>
            <a:fillRect/>
          </a:stretch>
        </p:blipFill>
        <p:spPr>
          <a:xfrm>
            <a:off x="10134600" y="2717276"/>
            <a:ext cx="5835780" cy="5616938"/>
          </a:xfrm>
        </p:spPr>
      </p:pic>
    </p:spTree>
    <p:extLst>
      <p:ext uri="{BB962C8B-B14F-4D97-AF65-F5344CB8AC3E}">
        <p14:creationId xmlns:p14="http://schemas.microsoft.com/office/powerpoint/2010/main" val="227934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939E6-10FE-3708-6F81-A9BE3A3E7BF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AFCA1CD-2B92-614F-3407-7C40BBE1B5A8}"/>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effectLst/>
                <a:uLnTx/>
                <a:uFillTx/>
                <a:latin typeface="Aptos" panose="020B0004020202020204" pitchFamily="34" charset="0"/>
                <a:ea typeface="+mn-ea"/>
                <a:cs typeface="+mn-cs"/>
              </a:rPr>
              <a:t>Agenda Item #2</a:t>
            </a:r>
          </a:p>
        </p:txBody>
      </p:sp>
      <p:sp>
        <p:nvSpPr>
          <p:cNvPr id="6" name="Text Placeholder 5">
            <a:extLst>
              <a:ext uri="{FF2B5EF4-FFF2-40B4-BE49-F238E27FC236}">
                <a16:creationId xmlns:a16="http://schemas.microsoft.com/office/drawing/2014/main" id="{824996B5-878E-4DFA-E21F-A6330E50B2A5}"/>
              </a:ext>
            </a:extLst>
          </p:cNvPr>
          <p:cNvSpPr>
            <a:spLocks noGrp="1"/>
          </p:cNvSpPr>
          <p:nvPr>
            <p:ph type="body" sz="quarter" idx="13"/>
          </p:nvPr>
        </p:nvSpPr>
        <p:spPr>
          <a:xfrm>
            <a:off x="2743200" y="5143500"/>
            <a:ext cx="13335000" cy="4191000"/>
          </a:xfrm>
        </p:spPr>
        <p:txBody>
          <a:bodyPr>
            <a:normAutofit/>
          </a:bodyPr>
          <a:lstStyle/>
          <a:p>
            <a:pPr marL="685800" lvl="1" indent="0" algn="ctr">
              <a:buNone/>
            </a:pPr>
            <a:r>
              <a:rPr lang="en-US" sz="9600" b="1" dirty="0">
                <a:solidFill>
                  <a:srgbClr val="2F3D4C"/>
                </a:solidFill>
              </a:rPr>
              <a:t>Dating Reporting</a:t>
            </a:r>
          </a:p>
        </p:txBody>
      </p:sp>
    </p:spTree>
    <p:extLst>
      <p:ext uri="{BB962C8B-B14F-4D97-AF65-F5344CB8AC3E}">
        <p14:creationId xmlns:p14="http://schemas.microsoft.com/office/powerpoint/2010/main" val="357569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A6D6-EF48-93B6-0A8F-DE33EB310469}"/>
              </a:ext>
            </a:extLst>
          </p:cNvPr>
          <p:cNvSpPr>
            <a:spLocks noGrp="1"/>
          </p:cNvSpPr>
          <p:nvPr>
            <p:ph type="title"/>
          </p:nvPr>
        </p:nvSpPr>
        <p:spPr>
          <a:xfrm>
            <a:off x="885251" y="685800"/>
            <a:ext cx="6272788" cy="1743122"/>
          </a:xfrm>
        </p:spPr>
        <p:txBody>
          <a:bodyPr anchor="t">
            <a:normAutofit/>
          </a:bodyPr>
          <a:lstStyle/>
          <a:p>
            <a:r>
              <a:rPr lang="en-US" dirty="0"/>
              <a:t>Data Verification Process</a:t>
            </a:r>
          </a:p>
        </p:txBody>
      </p:sp>
      <p:pic>
        <p:nvPicPr>
          <p:cNvPr id="6" name="Content Placeholder 5">
            <a:extLst>
              <a:ext uri="{FF2B5EF4-FFF2-40B4-BE49-F238E27FC236}">
                <a16:creationId xmlns:a16="http://schemas.microsoft.com/office/drawing/2014/main" id="{8F8CE480-ED69-DF75-AB54-49FE43708FBF}"/>
              </a:ext>
            </a:extLst>
          </p:cNvPr>
          <p:cNvPicPr>
            <a:picLocks noGrp="1" noChangeAspect="1"/>
          </p:cNvPicPr>
          <p:nvPr>
            <p:ph idx="1"/>
          </p:nvPr>
        </p:nvPicPr>
        <p:blipFill>
          <a:blip r:embed="rId3"/>
          <a:stretch>
            <a:fillRect/>
          </a:stretch>
        </p:blipFill>
        <p:spPr>
          <a:xfrm>
            <a:off x="8153400" y="2171700"/>
            <a:ext cx="9405815" cy="6490012"/>
          </a:xfrm>
          <a:noFill/>
        </p:spPr>
      </p:pic>
      <p:sp>
        <p:nvSpPr>
          <p:cNvPr id="3" name="Text Placeholder 2">
            <a:extLst>
              <a:ext uri="{FF2B5EF4-FFF2-40B4-BE49-F238E27FC236}">
                <a16:creationId xmlns:a16="http://schemas.microsoft.com/office/drawing/2014/main" id="{88E004B1-3180-3FD4-45B6-FDE6A516DB9A}"/>
              </a:ext>
            </a:extLst>
          </p:cNvPr>
          <p:cNvSpPr>
            <a:spLocks noGrp="1"/>
          </p:cNvSpPr>
          <p:nvPr>
            <p:ph type="body" sz="half" idx="2"/>
          </p:nvPr>
        </p:nvSpPr>
        <p:spPr>
          <a:xfrm>
            <a:off x="985839" y="2577770"/>
            <a:ext cx="6272788" cy="6490012"/>
          </a:xfrm>
        </p:spPr>
        <p:txBody>
          <a:bodyPr>
            <a:normAutofit fontScale="92500" lnSpcReduction="20000"/>
          </a:bodyPr>
          <a:lstStyle/>
          <a:p>
            <a:pPr marL="457200" indent="-457200">
              <a:buFont typeface="Wingdings" pitchFamily="2" charset="2"/>
              <a:buChar char="v"/>
            </a:pPr>
            <a:endParaRPr lang="en-US" b="1" dirty="0"/>
          </a:p>
          <a:p>
            <a:pPr marL="457200" indent="-457200">
              <a:lnSpc>
                <a:spcPct val="150000"/>
              </a:lnSpc>
              <a:buFont typeface="Wingdings" pitchFamily="2" charset="2"/>
              <a:buChar char="v"/>
            </a:pPr>
            <a:r>
              <a:rPr lang="en-US" sz="3200" b="1" dirty="0"/>
              <a:t>Code students in PowerSchool</a:t>
            </a:r>
          </a:p>
          <a:p>
            <a:pPr marL="457200" indent="-457200">
              <a:lnSpc>
                <a:spcPct val="150000"/>
              </a:lnSpc>
              <a:buFont typeface="Wingdings" pitchFamily="2" charset="2"/>
              <a:buChar char="v"/>
            </a:pPr>
            <a:r>
              <a:rPr lang="en-US" sz="3200" b="1" dirty="0"/>
              <a:t>Data transfer to SCDE </a:t>
            </a:r>
            <a:r>
              <a:rPr lang="en-US" sz="3200" b="1" dirty="0">
                <a:highlight>
                  <a:srgbClr val="FFFF00"/>
                </a:highlight>
              </a:rPr>
              <a:t>(ED-FI)</a:t>
            </a:r>
          </a:p>
          <a:p>
            <a:pPr marL="457200" indent="-457200">
              <a:lnSpc>
                <a:spcPct val="150000"/>
              </a:lnSpc>
              <a:buFont typeface="Wingdings" pitchFamily="2" charset="2"/>
              <a:buChar char="v"/>
            </a:pPr>
            <a:r>
              <a:rPr lang="en-US" sz="3200" b="1" dirty="0"/>
              <a:t>Verify membership and student accountability data reports on SCDE website</a:t>
            </a:r>
          </a:p>
          <a:p>
            <a:pPr marL="457200" indent="-457200">
              <a:lnSpc>
                <a:spcPct val="150000"/>
              </a:lnSpc>
              <a:buFont typeface="Wingdings" pitchFamily="2" charset="2"/>
              <a:buChar char="v"/>
            </a:pPr>
            <a:r>
              <a:rPr lang="en-US" sz="3200" b="1" dirty="0"/>
              <a:t>CFO certified pupil accounting data is correct </a:t>
            </a:r>
            <a:r>
              <a:rPr lang="en-US" sz="3200" b="1" dirty="0">
                <a:highlight>
                  <a:srgbClr val="FFFF00"/>
                </a:highlight>
              </a:rPr>
              <a:t>( CFO will receive link via email)</a:t>
            </a:r>
          </a:p>
          <a:p>
            <a:pPr marL="457200" indent="-457200">
              <a:lnSpc>
                <a:spcPct val="150000"/>
              </a:lnSpc>
              <a:buFont typeface="Wingdings" pitchFamily="2" charset="2"/>
              <a:buChar char="v"/>
            </a:pPr>
            <a:r>
              <a:rPr lang="en-US" sz="3200" b="1" dirty="0"/>
              <a:t>SCDE will update State Aid to Classroom  funding </a:t>
            </a:r>
          </a:p>
          <a:p>
            <a:endParaRPr lang="en-US" dirty="0"/>
          </a:p>
        </p:txBody>
      </p:sp>
    </p:spTree>
    <p:extLst>
      <p:ext uri="{BB962C8B-B14F-4D97-AF65-F5344CB8AC3E}">
        <p14:creationId xmlns:p14="http://schemas.microsoft.com/office/powerpoint/2010/main" val="399767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A0C1E06-8B4F-BB63-50AD-49C1CC431F15}"/>
              </a:ext>
            </a:extLst>
          </p:cNvPr>
          <p:cNvGraphicFramePr>
            <a:graphicFrameLocks noChangeAspect="1"/>
          </p:cNvGraphicFramePr>
          <p:nvPr>
            <p:extLst>
              <p:ext uri="{D42A27DB-BD31-4B8C-83A1-F6EECF244321}">
                <p14:modId xmlns:p14="http://schemas.microsoft.com/office/powerpoint/2010/main" val="3858645346"/>
              </p:ext>
            </p:extLst>
          </p:nvPr>
        </p:nvGraphicFramePr>
        <p:xfrm>
          <a:off x="381000" y="342900"/>
          <a:ext cx="16078200" cy="9686274"/>
        </p:xfrm>
        <a:graphic>
          <a:graphicData uri="http://schemas.openxmlformats.org/presentationml/2006/ole">
            <mc:AlternateContent xmlns:mc="http://schemas.openxmlformats.org/markup-compatibility/2006">
              <mc:Choice xmlns:v="urn:schemas-microsoft-com:vml" Requires="v">
                <p:oleObj name="Acrobat Document" r:id="rId3" imgW="16459200" imgH="12344400" progId="Acrobat.Document.DC">
                  <p:embed/>
                </p:oleObj>
              </mc:Choice>
              <mc:Fallback>
                <p:oleObj name="Acrobat Document" r:id="rId3" imgW="16459200" imgH="12344400" progId="Acrobat.Document.DC">
                  <p:embed/>
                  <p:pic>
                    <p:nvPicPr>
                      <p:cNvPr id="0" name=""/>
                      <p:cNvPicPr/>
                      <p:nvPr/>
                    </p:nvPicPr>
                    <p:blipFill>
                      <a:blip r:embed="rId4"/>
                      <a:stretch>
                        <a:fillRect/>
                      </a:stretch>
                    </p:blipFill>
                    <p:spPr>
                      <a:xfrm>
                        <a:off x="381000" y="342900"/>
                        <a:ext cx="16078200" cy="9686274"/>
                      </a:xfrm>
                      <a:prstGeom prst="rect">
                        <a:avLst/>
                      </a:prstGeom>
                    </p:spPr>
                  </p:pic>
                </p:oleObj>
              </mc:Fallback>
            </mc:AlternateContent>
          </a:graphicData>
        </a:graphic>
      </p:graphicFrame>
    </p:spTree>
    <p:extLst>
      <p:ext uri="{BB962C8B-B14F-4D97-AF65-F5344CB8AC3E}">
        <p14:creationId xmlns:p14="http://schemas.microsoft.com/office/powerpoint/2010/main" val="22673139"/>
      </p:ext>
    </p:extLst>
  </p:cSld>
  <p:clrMapOvr>
    <a:masterClrMapping/>
  </p:clrMapOvr>
</p:sld>
</file>

<file path=ppt/theme/theme1.xml><?xml version="1.0" encoding="utf-8"?>
<a:theme xmlns:a="http://schemas.openxmlformats.org/drawingml/2006/main" name="1_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lgn="l">
          <a:defRPr sz="4400" b="0" dirty="0" smtClean="0"/>
        </a:defPPr>
      </a:lstStyle>
    </a:txDef>
  </a:objectDefaults>
  <a:extraClrSchemeLst/>
  <a:extLst>
    <a:ext uri="{05A4C25C-085E-4340-85A3-A5531E510DB2}">
      <thm15:themeFamily xmlns:thm15="http://schemas.microsoft.com/office/thememl/2012/main" name="SCDE PPT Template - Light - accessible version" id="{96A01535-B97C-48C2-ABAE-26A7F291F191}" vid="{666A3F26-2E57-4E50-87BE-EE423C6AA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SCDE PPT Template - Light - accessible version</Template>
  <TotalTime>1775</TotalTime>
  <Words>615</Words>
  <Application>Microsoft Office PowerPoint</Application>
  <PresentationFormat>Custom</PresentationFormat>
  <Paragraphs>96</Paragraphs>
  <Slides>12</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Algerian</vt:lpstr>
      <vt:lpstr>Wingdings</vt:lpstr>
      <vt:lpstr>Trebuchet MS</vt:lpstr>
      <vt:lpstr>Calibri</vt:lpstr>
      <vt:lpstr>Arial</vt:lpstr>
      <vt:lpstr>Aptos</vt:lpstr>
      <vt:lpstr>1_Office Theme</vt:lpstr>
      <vt:lpstr>Acrobat Document</vt:lpstr>
      <vt:lpstr>SC Department of Education</vt:lpstr>
      <vt:lpstr>Agenda Item #1</vt:lpstr>
      <vt:lpstr>SC Educator-Primary Focus</vt:lpstr>
      <vt:lpstr>SC Educator Deadlines</vt:lpstr>
      <vt:lpstr>Questions &amp; Discussions</vt:lpstr>
      <vt:lpstr>SC Educator Contacts</vt:lpstr>
      <vt:lpstr>Agenda Item #2</vt:lpstr>
      <vt:lpstr>Data Verification Process</vt:lpstr>
      <vt:lpstr>PowerPoint Presentation</vt:lpstr>
      <vt:lpstr>Pupil Classifications</vt:lpstr>
      <vt:lpstr>FY25 Pupil Accounting Dates:</vt:lpstr>
      <vt:lpstr>ed.sc.gov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Cooper, Melanie</dc:creator>
  <cp:lastModifiedBy>Cooper, Melanie</cp:lastModifiedBy>
  <cp:revision>25</cp:revision>
  <dcterms:created xsi:type="dcterms:W3CDTF">2024-10-18T16:18:22Z</dcterms:created>
  <dcterms:modified xsi:type="dcterms:W3CDTF">2024-11-08T02:25:35Z</dcterms:modified>
  <dc:identifier>DAGJFJTh0zc</dc:identifier>
</cp:coreProperties>
</file>