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70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cd449c105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3cd449c105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3cd449c1051_0_5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3cd449c1051_0_5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3cd449c1051_0_5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3cd449c1051_0_5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3cd449c1051_0_5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3cd449c1051_0_5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3cd449c1051_0_5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3cd449c1051_0_5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cd449c1051_0_4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3cd449c1051_0_4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3cd449c1051_0_5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3cd449c1051_0_5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cd449c1051_0_5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3cd449c1051_0_5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cd449c1051_0_5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cd449c1051_0_5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3cd449c1051_0_5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3cd449c1051_0_5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3cd449c1051_0_5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3cd449c1051_0_5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cd449c1051_0_5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cd449c1051_0_5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cd449c1051_0_5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3cd449c1051_0_5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title only">
  <p:cSld name="BLANK_1_1_1_1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361975" y="957403"/>
            <a:ext cx="56274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 - Alt 1">
  <p:cSld name="BLANK_1_1_1_1_1_1_1_1_1_1_1_1_1_1_1_2"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1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9" name="Google Shape;99;p11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DM Sans"/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0" name="Google Shape;100;p11"/>
          <p:cNvSpPr txBox="1"/>
          <p:nvPr>
            <p:ph idx="2" type="body"/>
          </p:nvPr>
        </p:nvSpPr>
        <p:spPr>
          <a:xfrm>
            <a:off x="7130875" y="3628800"/>
            <a:ext cx="1645800" cy="6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01" name="Google Shape;101;p11"/>
          <p:cNvSpPr txBox="1"/>
          <p:nvPr>
            <p:ph idx="3" type="subTitle"/>
          </p:nvPr>
        </p:nvSpPr>
        <p:spPr>
          <a:xfrm>
            <a:off x="7130875" y="2586820"/>
            <a:ext cx="1645800" cy="152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ewsreader SemiBold"/>
              <a:buNone/>
              <a:defRPr sz="1100">
                <a:solidFill>
                  <a:schemeClr val="dk1"/>
                </a:solidFill>
                <a:latin typeface="Newsreader SemiBold"/>
                <a:ea typeface="Newsreader SemiBold"/>
                <a:cs typeface="Newsreader SemiBold"/>
                <a:sym typeface="Newsread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02" name="Google Shape;102;p11"/>
          <p:cNvSpPr txBox="1"/>
          <p:nvPr>
            <p:ph idx="4" type="subTitle"/>
          </p:nvPr>
        </p:nvSpPr>
        <p:spPr>
          <a:xfrm>
            <a:off x="7130875" y="2791120"/>
            <a:ext cx="1645800" cy="15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03" name="Google Shape;103;p11"/>
          <p:cNvSpPr txBox="1"/>
          <p:nvPr>
            <p:ph idx="5" type="body"/>
          </p:nvPr>
        </p:nvSpPr>
        <p:spPr>
          <a:xfrm>
            <a:off x="4892138" y="3628800"/>
            <a:ext cx="1645800" cy="6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04" name="Google Shape;104;p11"/>
          <p:cNvSpPr txBox="1"/>
          <p:nvPr>
            <p:ph idx="6" type="subTitle"/>
          </p:nvPr>
        </p:nvSpPr>
        <p:spPr>
          <a:xfrm>
            <a:off x="4892138" y="2586820"/>
            <a:ext cx="1645800" cy="152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ewsreader SemiBold"/>
              <a:buNone/>
              <a:defRPr sz="1100">
                <a:solidFill>
                  <a:schemeClr val="dk1"/>
                </a:solidFill>
                <a:latin typeface="Newsreader SemiBold"/>
                <a:ea typeface="Newsreader SemiBold"/>
                <a:cs typeface="Newsreader SemiBold"/>
                <a:sym typeface="Newsread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05" name="Google Shape;105;p11"/>
          <p:cNvSpPr txBox="1"/>
          <p:nvPr>
            <p:ph idx="7" type="subTitle"/>
          </p:nvPr>
        </p:nvSpPr>
        <p:spPr>
          <a:xfrm>
            <a:off x="4892138" y="2791120"/>
            <a:ext cx="1645800" cy="15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06" name="Google Shape;106;p11"/>
          <p:cNvSpPr txBox="1"/>
          <p:nvPr>
            <p:ph idx="8" type="body"/>
          </p:nvPr>
        </p:nvSpPr>
        <p:spPr>
          <a:xfrm>
            <a:off x="2607050" y="3628800"/>
            <a:ext cx="1645800" cy="6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07" name="Google Shape;107;p11"/>
          <p:cNvSpPr txBox="1"/>
          <p:nvPr>
            <p:ph idx="9" type="subTitle"/>
          </p:nvPr>
        </p:nvSpPr>
        <p:spPr>
          <a:xfrm>
            <a:off x="2607050" y="2586820"/>
            <a:ext cx="1645800" cy="152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ewsreader SemiBold"/>
              <a:buNone/>
              <a:defRPr sz="1100">
                <a:solidFill>
                  <a:schemeClr val="dk1"/>
                </a:solidFill>
                <a:latin typeface="Newsreader SemiBold"/>
                <a:ea typeface="Newsreader SemiBold"/>
                <a:cs typeface="Newsreader SemiBold"/>
                <a:sym typeface="Newsread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08" name="Google Shape;108;p11"/>
          <p:cNvSpPr txBox="1"/>
          <p:nvPr>
            <p:ph idx="13" type="subTitle"/>
          </p:nvPr>
        </p:nvSpPr>
        <p:spPr>
          <a:xfrm>
            <a:off x="2607050" y="2791120"/>
            <a:ext cx="1645800" cy="15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09" name="Google Shape;109;p11"/>
          <p:cNvSpPr txBox="1"/>
          <p:nvPr>
            <p:ph idx="14" type="body"/>
          </p:nvPr>
        </p:nvSpPr>
        <p:spPr>
          <a:xfrm>
            <a:off x="361975" y="3628800"/>
            <a:ext cx="1645800" cy="6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10" name="Google Shape;110;p11"/>
          <p:cNvSpPr txBox="1"/>
          <p:nvPr>
            <p:ph idx="15" type="subTitle"/>
          </p:nvPr>
        </p:nvSpPr>
        <p:spPr>
          <a:xfrm>
            <a:off x="361975" y="2586820"/>
            <a:ext cx="1645800" cy="152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ewsreader SemiBold"/>
              <a:buNone/>
              <a:defRPr sz="1100">
                <a:solidFill>
                  <a:schemeClr val="dk1"/>
                </a:solidFill>
                <a:latin typeface="Newsreader SemiBold"/>
                <a:ea typeface="Newsreader SemiBold"/>
                <a:cs typeface="Newsreader SemiBold"/>
                <a:sym typeface="Newsread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DM Sans Light"/>
              <a:buNone/>
              <a:defRPr sz="11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11" name="Google Shape;111;p11"/>
          <p:cNvSpPr txBox="1"/>
          <p:nvPr>
            <p:ph idx="16" type="subTitle"/>
          </p:nvPr>
        </p:nvSpPr>
        <p:spPr>
          <a:xfrm>
            <a:off x="361975" y="2791120"/>
            <a:ext cx="1645800" cy="15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12" name="Google Shape;112;p11"/>
          <p:cNvSpPr txBox="1"/>
          <p:nvPr>
            <p:ph idx="17" type="subTitle"/>
          </p:nvPr>
        </p:nvSpPr>
        <p:spPr>
          <a:xfrm>
            <a:off x="2490450" y="732775"/>
            <a:ext cx="4163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13" name="Google Shape;113;p11"/>
          <p:cNvSpPr txBox="1"/>
          <p:nvPr>
            <p:ph type="title"/>
          </p:nvPr>
        </p:nvSpPr>
        <p:spPr>
          <a:xfrm>
            <a:off x="1406600" y="988557"/>
            <a:ext cx="63309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CUSTOM_7_1_1_1_1_1_1_1_1_1_1_1_1_1_1_1_1">
    <p:bg>
      <p:bgPr>
        <a:solidFill>
          <a:schemeClr val="lt1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2"/>
          <p:cNvSpPr/>
          <p:nvPr>
            <p:ph idx="2" type="pic"/>
          </p:nvPr>
        </p:nvSpPr>
        <p:spPr>
          <a:xfrm>
            <a:off x="4587725" y="-8750"/>
            <a:ext cx="4572000" cy="5152200"/>
          </a:xfrm>
          <a:prstGeom prst="rect">
            <a:avLst/>
          </a:prstGeom>
          <a:noFill/>
          <a:ln>
            <a:noFill/>
          </a:ln>
        </p:spPr>
      </p:sp>
      <p:sp>
        <p:nvSpPr>
          <p:cNvPr id="116" name="Google Shape;116;p12"/>
          <p:cNvSpPr txBox="1"/>
          <p:nvPr>
            <p:ph type="title"/>
          </p:nvPr>
        </p:nvSpPr>
        <p:spPr>
          <a:xfrm>
            <a:off x="361975" y="923525"/>
            <a:ext cx="3860100" cy="5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chemeClr val="dk1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7" name="Google Shape;117;p12"/>
          <p:cNvSpPr txBox="1"/>
          <p:nvPr>
            <p:ph idx="1" type="subTitle"/>
          </p:nvPr>
        </p:nvSpPr>
        <p:spPr>
          <a:xfrm>
            <a:off x="361975" y="255533"/>
            <a:ext cx="3860100" cy="37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ewsread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ewsread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ewsread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ewsread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ewsread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ewsread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ewsread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ewsread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8" name="Google Shape;118;p12"/>
          <p:cNvSpPr txBox="1"/>
          <p:nvPr>
            <p:ph idx="3" type="body"/>
          </p:nvPr>
        </p:nvSpPr>
        <p:spPr>
          <a:xfrm>
            <a:off x="547575" y="3337797"/>
            <a:ext cx="3492600" cy="132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 algn="ctr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 and Four steps">
  <p:cSld name="CUSTOM_7_1_1_1_1_1_1_1_1_1_1_1_1_1_1_1_1_1_2">
    <p:bg>
      <p:bgPr>
        <a:solidFill>
          <a:schemeClr val="lt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1" name="Google Shape;121;p13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DM Sans"/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2" name="Google Shape;122;p13"/>
          <p:cNvSpPr/>
          <p:nvPr/>
        </p:nvSpPr>
        <p:spPr>
          <a:xfrm>
            <a:off x="50" y="2785800"/>
            <a:ext cx="2294400" cy="235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23" name="Google Shape;123;p13"/>
          <p:cNvSpPr/>
          <p:nvPr/>
        </p:nvSpPr>
        <p:spPr>
          <a:xfrm>
            <a:off x="2286125" y="2068875"/>
            <a:ext cx="2294400" cy="3074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24" name="Google Shape;124;p13"/>
          <p:cNvSpPr/>
          <p:nvPr/>
        </p:nvSpPr>
        <p:spPr>
          <a:xfrm>
            <a:off x="4565475" y="1495326"/>
            <a:ext cx="2294400" cy="3648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25" name="Google Shape;125;p13"/>
          <p:cNvSpPr/>
          <p:nvPr/>
        </p:nvSpPr>
        <p:spPr>
          <a:xfrm>
            <a:off x="6849550" y="732775"/>
            <a:ext cx="2294400" cy="4410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26" name="Google Shape;126;p13"/>
          <p:cNvSpPr txBox="1"/>
          <p:nvPr/>
        </p:nvSpPr>
        <p:spPr>
          <a:xfrm>
            <a:off x="375350" y="4481351"/>
            <a:ext cx="675900" cy="152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Newsreader"/>
                <a:ea typeface="Newsreader"/>
                <a:cs typeface="Newsreader"/>
                <a:sym typeface="Newsreader"/>
              </a:rPr>
              <a:t>01</a:t>
            </a:r>
            <a:endParaRPr sz="3000">
              <a:solidFill>
                <a:schemeClr val="lt1"/>
              </a:solidFill>
              <a:latin typeface="Newsreader"/>
              <a:ea typeface="Newsreader"/>
              <a:cs typeface="Newsreader"/>
              <a:sym typeface="Newsreader"/>
            </a:endParaRPr>
          </a:p>
        </p:txBody>
      </p:sp>
      <p:sp>
        <p:nvSpPr>
          <p:cNvPr id="127" name="Google Shape;127;p13"/>
          <p:cNvSpPr txBox="1"/>
          <p:nvPr/>
        </p:nvSpPr>
        <p:spPr>
          <a:xfrm>
            <a:off x="2665113" y="4481351"/>
            <a:ext cx="675900" cy="152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Newsreader"/>
                <a:ea typeface="Newsreader"/>
                <a:cs typeface="Newsreader"/>
                <a:sym typeface="Newsreader"/>
              </a:rPr>
              <a:t>02</a:t>
            </a:r>
            <a:endParaRPr sz="3000">
              <a:solidFill>
                <a:schemeClr val="dk1"/>
              </a:solidFill>
              <a:latin typeface="Newsreader"/>
              <a:ea typeface="Newsreader"/>
              <a:cs typeface="Newsreader"/>
              <a:sym typeface="Newsreader"/>
            </a:endParaRPr>
          </a:p>
        </p:txBody>
      </p:sp>
      <p:sp>
        <p:nvSpPr>
          <p:cNvPr id="128" name="Google Shape;128;p13"/>
          <p:cNvSpPr txBox="1"/>
          <p:nvPr/>
        </p:nvSpPr>
        <p:spPr>
          <a:xfrm>
            <a:off x="4937688" y="4481351"/>
            <a:ext cx="675900" cy="152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Newsreader"/>
                <a:ea typeface="Newsreader"/>
                <a:cs typeface="Newsreader"/>
                <a:sym typeface="Newsreader"/>
              </a:rPr>
              <a:t>03</a:t>
            </a:r>
            <a:endParaRPr sz="3000">
              <a:solidFill>
                <a:schemeClr val="lt1"/>
              </a:solidFill>
              <a:latin typeface="Newsreader"/>
              <a:ea typeface="Newsreader"/>
              <a:cs typeface="Newsreader"/>
              <a:sym typeface="Newsreader"/>
            </a:endParaRPr>
          </a:p>
        </p:txBody>
      </p:sp>
      <p:sp>
        <p:nvSpPr>
          <p:cNvPr id="129" name="Google Shape;129;p13"/>
          <p:cNvSpPr txBox="1"/>
          <p:nvPr/>
        </p:nvSpPr>
        <p:spPr>
          <a:xfrm>
            <a:off x="7230513" y="4481351"/>
            <a:ext cx="675900" cy="152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Newsreader"/>
                <a:ea typeface="Newsreader"/>
                <a:cs typeface="Newsreader"/>
                <a:sym typeface="Newsreader"/>
              </a:rPr>
              <a:t>04</a:t>
            </a:r>
            <a:endParaRPr sz="3000">
              <a:solidFill>
                <a:schemeClr val="lt1"/>
              </a:solidFill>
              <a:latin typeface="Newsreader"/>
              <a:ea typeface="Newsreader"/>
              <a:cs typeface="Newsreader"/>
              <a:sym typeface="Newsreader"/>
            </a:endParaRPr>
          </a:p>
        </p:txBody>
      </p:sp>
      <p:sp>
        <p:nvSpPr>
          <p:cNvPr id="130" name="Google Shape;130;p13"/>
          <p:cNvSpPr txBox="1"/>
          <p:nvPr>
            <p:ph type="title"/>
          </p:nvPr>
        </p:nvSpPr>
        <p:spPr>
          <a:xfrm>
            <a:off x="361975" y="988782"/>
            <a:ext cx="3231600" cy="76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ewsreader"/>
              <a:buNone/>
              <a:defRPr sz="2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ewsreader"/>
              <a:buNone/>
              <a:defRPr sz="2200">
                <a:solidFill>
                  <a:schemeClr val="dk1"/>
                </a:solidFill>
                <a:latin typeface="Newsreader"/>
                <a:ea typeface="Newsreader"/>
                <a:cs typeface="Newsreader"/>
                <a:sym typeface="Newsread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ewsreader"/>
              <a:buNone/>
              <a:defRPr sz="2200">
                <a:solidFill>
                  <a:schemeClr val="dk1"/>
                </a:solidFill>
                <a:latin typeface="Newsreader"/>
                <a:ea typeface="Newsreader"/>
                <a:cs typeface="Newsreader"/>
                <a:sym typeface="Newsread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ewsreader"/>
              <a:buNone/>
              <a:defRPr sz="2200">
                <a:solidFill>
                  <a:schemeClr val="dk1"/>
                </a:solidFill>
                <a:latin typeface="Newsreader"/>
                <a:ea typeface="Newsreader"/>
                <a:cs typeface="Newsreader"/>
                <a:sym typeface="Newsread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ewsreader"/>
              <a:buNone/>
              <a:defRPr sz="2200">
                <a:solidFill>
                  <a:schemeClr val="dk1"/>
                </a:solidFill>
                <a:latin typeface="Newsreader"/>
                <a:ea typeface="Newsreader"/>
                <a:cs typeface="Newsreader"/>
                <a:sym typeface="Newsread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ewsreader"/>
              <a:buNone/>
              <a:defRPr sz="2200">
                <a:solidFill>
                  <a:schemeClr val="dk1"/>
                </a:solidFill>
                <a:latin typeface="Newsreader"/>
                <a:ea typeface="Newsreader"/>
                <a:cs typeface="Newsreader"/>
                <a:sym typeface="Newsread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ewsreader"/>
              <a:buNone/>
              <a:defRPr sz="2200">
                <a:solidFill>
                  <a:schemeClr val="dk1"/>
                </a:solidFill>
                <a:latin typeface="Newsreader"/>
                <a:ea typeface="Newsreader"/>
                <a:cs typeface="Newsreader"/>
                <a:sym typeface="Newsread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ewsreader"/>
              <a:buNone/>
              <a:defRPr sz="2200">
                <a:solidFill>
                  <a:schemeClr val="dk1"/>
                </a:solidFill>
                <a:latin typeface="Newsreader"/>
                <a:ea typeface="Newsreader"/>
                <a:cs typeface="Newsreader"/>
                <a:sym typeface="Newsread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ewsreader"/>
              <a:buNone/>
              <a:defRPr sz="2200">
                <a:solidFill>
                  <a:schemeClr val="dk1"/>
                </a:solidFill>
                <a:latin typeface="Newsreader"/>
                <a:ea typeface="Newsreader"/>
                <a:cs typeface="Newsreader"/>
                <a:sym typeface="Newsreader"/>
              </a:defRPr>
            </a:lvl9pPr>
          </a:lstStyle>
          <a:p/>
        </p:txBody>
      </p:sp>
      <p:sp>
        <p:nvSpPr>
          <p:cNvPr id="131" name="Google Shape;131;p13"/>
          <p:cNvSpPr txBox="1"/>
          <p:nvPr>
            <p:ph idx="2" type="subTitle"/>
          </p:nvPr>
        </p:nvSpPr>
        <p:spPr>
          <a:xfrm>
            <a:off x="382691" y="3129231"/>
            <a:ext cx="1257300" cy="15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SemiBold"/>
              <a:buNone/>
              <a:defRPr sz="1000">
                <a:latin typeface="DM Sans SemiBold"/>
                <a:ea typeface="DM Sans SemiBold"/>
                <a:cs typeface="DM Sans SemiBold"/>
                <a:sym typeface="DM Sa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13"/>
          <p:cNvSpPr txBox="1"/>
          <p:nvPr>
            <p:ph idx="3" type="subTitle"/>
          </p:nvPr>
        </p:nvSpPr>
        <p:spPr>
          <a:xfrm>
            <a:off x="377048" y="3344302"/>
            <a:ext cx="1689600" cy="96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33" name="Google Shape;133;p13"/>
          <p:cNvSpPr txBox="1"/>
          <p:nvPr>
            <p:ph idx="4" type="subTitle"/>
          </p:nvPr>
        </p:nvSpPr>
        <p:spPr>
          <a:xfrm>
            <a:off x="2671462" y="2450249"/>
            <a:ext cx="1257300" cy="15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SemiBold"/>
              <a:buNone/>
              <a:defRPr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4" name="Google Shape;134;p13"/>
          <p:cNvSpPr txBox="1"/>
          <p:nvPr>
            <p:ph idx="5" type="subTitle"/>
          </p:nvPr>
        </p:nvSpPr>
        <p:spPr>
          <a:xfrm>
            <a:off x="2665825" y="2665171"/>
            <a:ext cx="1689600" cy="142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35" name="Google Shape;135;p13"/>
          <p:cNvSpPr txBox="1"/>
          <p:nvPr>
            <p:ph idx="6" type="subTitle"/>
          </p:nvPr>
        </p:nvSpPr>
        <p:spPr>
          <a:xfrm>
            <a:off x="4943337" y="1884672"/>
            <a:ext cx="1257300" cy="15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SemiBold"/>
              <a:buNone/>
              <a:defRPr sz="1000">
                <a:latin typeface="DM Sans SemiBold"/>
                <a:ea typeface="DM Sans SemiBold"/>
                <a:cs typeface="DM Sans SemiBold"/>
                <a:sym typeface="DM Sa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13"/>
          <p:cNvSpPr txBox="1"/>
          <p:nvPr>
            <p:ph idx="7" type="subTitle"/>
          </p:nvPr>
        </p:nvSpPr>
        <p:spPr>
          <a:xfrm>
            <a:off x="4937700" y="2099593"/>
            <a:ext cx="1689600" cy="162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37" name="Google Shape;137;p13"/>
          <p:cNvSpPr txBox="1"/>
          <p:nvPr>
            <p:ph idx="8" type="subTitle"/>
          </p:nvPr>
        </p:nvSpPr>
        <p:spPr>
          <a:xfrm>
            <a:off x="7238787" y="1057472"/>
            <a:ext cx="1257300" cy="15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SemiBold"/>
              <a:buNone/>
              <a:defRPr sz="1000">
                <a:latin typeface="DM Sans SemiBold"/>
                <a:ea typeface="DM Sans SemiBold"/>
                <a:cs typeface="DM Sans SemiBold"/>
                <a:sym typeface="DM Sa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13"/>
          <p:cNvSpPr txBox="1"/>
          <p:nvPr>
            <p:ph idx="9" type="subTitle"/>
          </p:nvPr>
        </p:nvSpPr>
        <p:spPr>
          <a:xfrm>
            <a:off x="7233150" y="1272358"/>
            <a:ext cx="1689600" cy="219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Light">
  <p:cSld name="CUSTOM_7_1_1_1_1_1_1_1_1_1_1_1_1_1_1_1_1_1_1_1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1" name="Google Shape;141;p14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14"/>
          <p:cNvSpPr txBox="1"/>
          <p:nvPr>
            <p:ph type="title"/>
          </p:nvPr>
        </p:nvSpPr>
        <p:spPr>
          <a:xfrm>
            <a:off x="1453650" y="1325938"/>
            <a:ext cx="62367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5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500"/>
            </a:lvl9pPr>
          </a:lstStyle>
          <a:p/>
        </p:txBody>
      </p:sp>
      <p:sp>
        <p:nvSpPr>
          <p:cNvPr id="143" name="Google Shape;143;p14"/>
          <p:cNvSpPr/>
          <p:nvPr>
            <p:ph idx="2" type="pic"/>
          </p:nvPr>
        </p:nvSpPr>
        <p:spPr>
          <a:xfrm>
            <a:off x="1442350" y="3492500"/>
            <a:ext cx="408900" cy="408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4" name="Google Shape;144;p14"/>
          <p:cNvSpPr txBox="1"/>
          <p:nvPr>
            <p:ph idx="3" type="subTitle"/>
          </p:nvPr>
        </p:nvSpPr>
        <p:spPr>
          <a:xfrm>
            <a:off x="1957375" y="3536000"/>
            <a:ext cx="2661600" cy="187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SemiBold"/>
              <a:buNone/>
              <a:defRPr sz="1000">
                <a:latin typeface="DM Sans SemiBold"/>
                <a:ea typeface="DM Sans SemiBold"/>
                <a:cs typeface="DM Sans SemiBold"/>
                <a:sym typeface="DM Sa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DM Sans SemiBold"/>
              <a:buNone/>
              <a:defRPr sz="1000">
                <a:latin typeface="DM Sans SemiBold"/>
                <a:ea typeface="DM Sans SemiBold"/>
                <a:cs typeface="DM Sans SemiBold"/>
                <a:sym typeface="DM Sa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DM Sans SemiBold"/>
              <a:buNone/>
              <a:defRPr sz="1000">
                <a:latin typeface="DM Sans SemiBold"/>
                <a:ea typeface="DM Sans SemiBold"/>
                <a:cs typeface="DM Sans SemiBold"/>
                <a:sym typeface="DM Sa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DM Sans SemiBold"/>
              <a:buNone/>
              <a:defRPr sz="1000">
                <a:latin typeface="DM Sans SemiBold"/>
                <a:ea typeface="DM Sans SemiBold"/>
                <a:cs typeface="DM Sans SemiBold"/>
                <a:sym typeface="DM Sa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DM Sans SemiBold"/>
              <a:buNone/>
              <a:defRPr sz="1000">
                <a:latin typeface="DM Sans SemiBold"/>
                <a:ea typeface="DM Sans SemiBold"/>
                <a:cs typeface="DM Sans SemiBold"/>
                <a:sym typeface="DM Sa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DM Sans SemiBold"/>
              <a:buNone/>
              <a:defRPr sz="1000">
                <a:latin typeface="DM Sans SemiBold"/>
                <a:ea typeface="DM Sans SemiBold"/>
                <a:cs typeface="DM Sans SemiBold"/>
                <a:sym typeface="DM Sa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DM Sans SemiBold"/>
              <a:buNone/>
              <a:defRPr sz="1000">
                <a:latin typeface="DM Sans SemiBold"/>
                <a:ea typeface="DM Sans SemiBold"/>
                <a:cs typeface="DM Sans SemiBold"/>
                <a:sym typeface="DM Sa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DM Sans SemiBold"/>
              <a:buNone/>
              <a:defRPr sz="1000">
                <a:latin typeface="DM Sans SemiBold"/>
                <a:ea typeface="DM Sans SemiBold"/>
                <a:cs typeface="DM Sans SemiBold"/>
                <a:sym typeface="DM Sa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DM Sans SemiBold"/>
              <a:buNone/>
              <a:defRPr sz="1000">
                <a:latin typeface="DM Sans SemiBold"/>
                <a:ea typeface="DM Sans SemiBold"/>
                <a:cs typeface="DM Sans SemiBold"/>
                <a:sym typeface="DM Sans SemiBold"/>
              </a:defRPr>
            </a:lvl9pPr>
          </a:lstStyle>
          <a:p/>
        </p:txBody>
      </p:sp>
      <p:sp>
        <p:nvSpPr>
          <p:cNvPr id="145" name="Google Shape;145;p14"/>
          <p:cNvSpPr txBox="1"/>
          <p:nvPr>
            <p:ph idx="4" type="subTitle"/>
          </p:nvPr>
        </p:nvSpPr>
        <p:spPr>
          <a:xfrm>
            <a:off x="1957375" y="3678443"/>
            <a:ext cx="2661600" cy="187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- Dark">
  <p:cSld name="CUSTOM_7_1_1_1_1_1_1_1_1_1_1_1_1_1_1_1_1_1_1_1_1">
    <p:bg>
      <p:bgPr>
        <a:solidFill>
          <a:schemeClr val="lt1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8" name="Google Shape;148;p15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DM Sans"/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9" name="Google Shape;149;p15"/>
          <p:cNvSpPr txBox="1"/>
          <p:nvPr>
            <p:ph type="title"/>
          </p:nvPr>
        </p:nvSpPr>
        <p:spPr>
          <a:xfrm>
            <a:off x="1453650" y="1325938"/>
            <a:ext cx="62367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0" name="Google Shape;150;p15"/>
          <p:cNvSpPr/>
          <p:nvPr>
            <p:ph idx="2" type="pic"/>
          </p:nvPr>
        </p:nvSpPr>
        <p:spPr>
          <a:xfrm>
            <a:off x="1442350" y="3492500"/>
            <a:ext cx="408900" cy="408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51" name="Google Shape;151;p15"/>
          <p:cNvSpPr txBox="1"/>
          <p:nvPr>
            <p:ph idx="3" type="subTitle"/>
          </p:nvPr>
        </p:nvSpPr>
        <p:spPr>
          <a:xfrm>
            <a:off x="1957375" y="3536000"/>
            <a:ext cx="2661600" cy="187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SemiBold"/>
              <a:buNone/>
              <a:defRPr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SemiBold"/>
              <a:buNone/>
              <a:defRPr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SemiBold"/>
              <a:buNone/>
              <a:defRPr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SemiBold"/>
              <a:buNone/>
              <a:defRPr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SemiBold"/>
              <a:buNone/>
              <a:defRPr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SemiBold"/>
              <a:buNone/>
              <a:defRPr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SemiBold"/>
              <a:buNone/>
              <a:defRPr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SemiBold"/>
              <a:buNone/>
              <a:defRPr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SemiBold"/>
              <a:buNone/>
              <a:defRPr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defRPr>
            </a:lvl9pPr>
          </a:lstStyle>
          <a:p/>
        </p:txBody>
      </p:sp>
      <p:sp>
        <p:nvSpPr>
          <p:cNvPr id="152" name="Google Shape;152;p15"/>
          <p:cNvSpPr txBox="1"/>
          <p:nvPr>
            <p:ph idx="4" type="subTitle"/>
          </p:nvPr>
        </p:nvSpPr>
        <p:spPr>
          <a:xfrm>
            <a:off x="1957375" y="3678443"/>
            <a:ext cx="2661600" cy="187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ve modules">
  <p:cSld name="CUSTOM">
    <p:bg>
      <p:bgPr>
        <a:solidFill>
          <a:schemeClr val="lt1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DM Sans"/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5" name="Google Shape;155;p16"/>
          <p:cNvSpPr txBox="1"/>
          <p:nvPr>
            <p:ph type="title"/>
          </p:nvPr>
        </p:nvSpPr>
        <p:spPr>
          <a:xfrm>
            <a:off x="361975" y="988555"/>
            <a:ext cx="38601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6" name="Google Shape;156;p16"/>
          <p:cNvSpPr txBox="1"/>
          <p:nvPr>
            <p:ph idx="2" type="subTitle"/>
          </p:nvPr>
        </p:nvSpPr>
        <p:spPr>
          <a:xfrm>
            <a:off x="361975" y="732775"/>
            <a:ext cx="3860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7" name="Google Shape;157;p16"/>
          <p:cNvSpPr txBox="1"/>
          <p:nvPr>
            <p:ph idx="3" type="body"/>
          </p:nvPr>
        </p:nvSpPr>
        <p:spPr>
          <a:xfrm>
            <a:off x="361975" y="3256513"/>
            <a:ext cx="3860100" cy="1327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158" name="Google Shape;158;p16"/>
          <p:cNvSpPr txBox="1"/>
          <p:nvPr>
            <p:ph idx="4" type="title"/>
          </p:nvPr>
        </p:nvSpPr>
        <p:spPr>
          <a:xfrm>
            <a:off x="4800825" y="258072"/>
            <a:ext cx="17622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/>
        </p:txBody>
      </p:sp>
      <p:sp>
        <p:nvSpPr>
          <p:cNvPr id="159" name="Google Shape;159;p16"/>
          <p:cNvSpPr txBox="1"/>
          <p:nvPr>
            <p:ph idx="5" type="title"/>
          </p:nvPr>
        </p:nvSpPr>
        <p:spPr>
          <a:xfrm>
            <a:off x="7094925" y="258072"/>
            <a:ext cx="17622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0" name="Google Shape;160;p16"/>
          <p:cNvSpPr txBox="1"/>
          <p:nvPr>
            <p:ph idx="6" type="title"/>
          </p:nvPr>
        </p:nvSpPr>
        <p:spPr>
          <a:xfrm>
            <a:off x="4800825" y="1698225"/>
            <a:ext cx="17622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1" name="Google Shape;161;p16"/>
          <p:cNvSpPr txBox="1"/>
          <p:nvPr>
            <p:ph idx="7" type="body"/>
          </p:nvPr>
        </p:nvSpPr>
        <p:spPr>
          <a:xfrm>
            <a:off x="4800825" y="4122308"/>
            <a:ext cx="39759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9pPr>
          </a:lstStyle>
          <a:p/>
        </p:txBody>
      </p:sp>
      <p:sp>
        <p:nvSpPr>
          <p:cNvPr id="162" name="Google Shape;162;p16"/>
          <p:cNvSpPr txBox="1"/>
          <p:nvPr>
            <p:ph idx="8" type="title"/>
          </p:nvPr>
        </p:nvSpPr>
        <p:spPr>
          <a:xfrm>
            <a:off x="4800825" y="3215225"/>
            <a:ext cx="3975900" cy="798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6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3" name="Google Shape;163;p16"/>
          <p:cNvSpPr txBox="1"/>
          <p:nvPr>
            <p:ph idx="9" type="body"/>
          </p:nvPr>
        </p:nvSpPr>
        <p:spPr>
          <a:xfrm>
            <a:off x="4800825" y="2268700"/>
            <a:ext cx="17622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4" name="Google Shape;164;p16"/>
          <p:cNvSpPr txBox="1"/>
          <p:nvPr>
            <p:ph idx="13" type="body"/>
          </p:nvPr>
        </p:nvSpPr>
        <p:spPr>
          <a:xfrm>
            <a:off x="7115650" y="2268700"/>
            <a:ext cx="17622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5" name="Google Shape;165;p16"/>
          <p:cNvSpPr txBox="1"/>
          <p:nvPr>
            <p:ph idx="14" type="body"/>
          </p:nvPr>
        </p:nvSpPr>
        <p:spPr>
          <a:xfrm>
            <a:off x="4800825" y="860100"/>
            <a:ext cx="17622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x modules">
  <p:cSld name="CUSTOM_1">
    <p:bg>
      <p:bgPr>
        <a:solidFill>
          <a:schemeClr val="lt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7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DM Sans"/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8" name="Google Shape;168;p17"/>
          <p:cNvSpPr txBox="1"/>
          <p:nvPr>
            <p:ph type="title"/>
          </p:nvPr>
        </p:nvSpPr>
        <p:spPr>
          <a:xfrm>
            <a:off x="361975" y="988555"/>
            <a:ext cx="38601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9" name="Google Shape;169;p17"/>
          <p:cNvSpPr txBox="1"/>
          <p:nvPr>
            <p:ph idx="2" type="subTitle"/>
          </p:nvPr>
        </p:nvSpPr>
        <p:spPr>
          <a:xfrm>
            <a:off x="361975" y="732775"/>
            <a:ext cx="3860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0" name="Google Shape;170;p17"/>
          <p:cNvSpPr txBox="1"/>
          <p:nvPr>
            <p:ph idx="3" type="body"/>
          </p:nvPr>
        </p:nvSpPr>
        <p:spPr>
          <a:xfrm>
            <a:off x="4800825" y="3665600"/>
            <a:ext cx="3975900" cy="111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1" name="Google Shape;171;p17"/>
          <p:cNvSpPr txBox="1"/>
          <p:nvPr>
            <p:ph idx="4" type="subTitle"/>
          </p:nvPr>
        </p:nvSpPr>
        <p:spPr>
          <a:xfrm>
            <a:off x="4800825" y="3285232"/>
            <a:ext cx="3975900" cy="1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2" name="Google Shape;172;p17"/>
          <p:cNvSpPr txBox="1"/>
          <p:nvPr>
            <p:ph idx="5" type="body"/>
          </p:nvPr>
        </p:nvSpPr>
        <p:spPr>
          <a:xfrm>
            <a:off x="2611802" y="3665600"/>
            <a:ext cx="1627500" cy="111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DM Sans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Font typeface="DM Sans"/>
              <a:buChar char="■"/>
              <a:defRPr sz="1000"/>
            </a:lvl9pPr>
          </a:lstStyle>
          <a:p/>
        </p:txBody>
      </p:sp>
      <p:sp>
        <p:nvSpPr>
          <p:cNvPr id="173" name="Google Shape;173;p17"/>
          <p:cNvSpPr txBox="1"/>
          <p:nvPr>
            <p:ph idx="6" type="subTitle"/>
          </p:nvPr>
        </p:nvSpPr>
        <p:spPr>
          <a:xfrm>
            <a:off x="2611802" y="3285232"/>
            <a:ext cx="1627500" cy="1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74" name="Google Shape;174;p17"/>
          <p:cNvSpPr txBox="1"/>
          <p:nvPr>
            <p:ph idx="7" type="body"/>
          </p:nvPr>
        </p:nvSpPr>
        <p:spPr>
          <a:xfrm>
            <a:off x="361977" y="3665600"/>
            <a:ext cx="1627500" cy="111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5" name="Google Shape;175;p17"/>
          <p:cNvSpPr txBox="1"/>
          <p:nvPr>
            <p:ph idx="8" type="subTitle"/>
          </p:nvPr>
        </p:nvSpPr>
        <p:spPr>
          <a:xfrm>
            <a:off x="361977" y="3285232"/>
            <a:ext cx="1627500" cy="1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6" name="Google Shape;176;p17"/>
          <p:cNvSpPr txBox="1"/>
          <p:nvPr>
            <p:ph idx="9" type="body"/>
          </p:nvPr>
        </p:nvSpPr>
        <p:spPr>
          <a:xfrm>
            <a:off x="4900725" y="1196103"/>
            <a:ext cx="1627500" cy="138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7" name="Google Shape;177;p17"/>
          <p:cNvSpPr txBox="1"/>
          <p:nvPr>
            <p:ph idx="13" type="subTitle"/>
          </p:nvPr>
        </p:nvSpPr>
        <p:spPr>
          <a:xfrm>
            <a:off x="4900725" y="706863"/>
            <a:ext cx="1627500" cy="1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8" name="Google Shape;178;p17"/>
          <p:cNvSpPr txBox="1"/>
          <p:nvPr>
            <p:ph idx="14" type="body"/>
          </p:nvPr>
        </p:nvSpPr>
        <p:spPr>
          <a:xfrm>
            <a:off x="7149175" y="1196103"/>
            <a:ext cx="1627500" cy="138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9pPr>
          </a:lstStyle>
          <a:p/>
        </p:txBody>
      </p:sp>
      <p:sp>
        <p:nvSpPr>
          <p:cNvPr id="179" name="Google Shape;179;p17"/>
          <p:cNvSpPr txBox="1"/>
          <p:nvPr>
            <p:ph idx="15" type="subTitle"/>
          </p:nvPr>
        </p:nvSpPr>
        <p:spPr>
          <a:xfrm>
            <a:off x="7149175" y="706863"/>
            <a:ext cx="1627500" cy="1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80" name="Google Shape;180;p17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modules">
  <p:cSld name="CUSTOM_1_1">
    <p:bg>
      <p:bgPr>
        <a:solidFill>
          <a:schemeClr val="lt1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8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DM Sans"/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3" name="Google Shape;183;p18"/>
          <p:cNvSpPr txBox="1"/>
          <p:nvPr>
            <p:ph idx="2" type="subTitle"/>
          </p:nvPr>
        </p:nvSpPr>
        <p:spPr>
          <a:xfrm>
            <a:off x="361975" y="732775"/>
            <a:ext cx="3860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4" name="Google Shape;184;p18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5" name="Google Shape;185;p18"/>
          <p:cNvSpPr txBox="1"/>
          <p:nvPr>
            <p:ph type="title"/>
          </p:nvPr>
        </p:nvSpPr>
        <p:spPr>
          <a:xfrm>
            <a:off x="5796575" y="2351325"/>
            <a:ext cx="9895200" cy="7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6" name="Google Shape;186;p18"/>
          <p:cNvSpPr txBox="1"/>
          <p:nvPr>
            <p:ph idx="3" type="title"/>
          </p:nvPr>
        </p:nvSpPr>
        <p:spPr>
          <a:xfrm>
            <a:off x="5796575" y="507450"/>
            <a:ext cx="9895200" cy="7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200"/>
            </a:lvl9pPr>
          </a:lstStyle>
          <a:p/>
        </p:txBody>
      </p:sp>
      <p:sp>
        <p:nvSpPr>
          <p:cNvPr id="187" name="Google Shape;187;p18"/>
          <p:cNvSpPr txBox="1"/>
          <p:nvPr>
            <p:ph idx="4" type="subTitle"/>
          </p:nvPr>
        </p:nvSpPr>
        <p:spPr>
          <a:xfrm>
            <a:off x="5712600" y="4290612"/>
            <a:ext cx="2613300" cy="543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"/>
              <a:buNone/>
              <a:defRPr sz="10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88" name="Google Shape;188;p18"/>
          <p:cNvSpPr txBox="1"/>
          <p:nvPr>
            <p:ph idx="5" type="subTitle"/>
          </p:nvPr>
        </p:nvSpPr>
        <p:spPr>
          <a:xfrm>
            <a:off x="5712600" y="3243901"/>
            <a:ext cx="2613300" cy="432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None/>
              <a:defRPr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89" name="Google Shape;189;p18"/>
          <p:cNvSpPr txBox="1"/>
          <p:nvPr>
            <p:ph idx="6" type="subTitle"/>
          </p:nvPr>
        </p:nvSpPr>
        <p:spPr>
          <a:xfrm>
            <a:off x="5712600" y="1318375"/>
            <a:ext cx="2613300" cy="48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"/>
              <a:buNone/>
              <a:defRPr sz="10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modules">
  <p:cSld name="CUSTOM_1_1_1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9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19"/>
          <p:cNvSpPr txBox="1"/>
          <p:nvPr>
            <p:ph idx="2" type="subTitle"/>
          </p:nvPr>
        </p:nvSpPr>
        <p:spPr>
          <a:xfrm>
            <a:off x="361975" y="732775"/>
            <a:ext cx="3860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19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4" name="Google Shape;194;p19"/>
          <p:cNvSpPr txBox="1"/>
          <p:nvPr>
            <p:ph type="title"/>
          </p:nvPr>
        </p:nvSpPr>
        <p:spPr>
          <a:xfrm>
            <a:off x="361975" y="988557"/>
            <a:ext cx="50184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with image - Alt 1">
  <p:cSld name="CUSTOM_2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0"/>
          <p:cNvSpPr/>
          <p:nvPr>
            <p:ph idx="2" type="pic"/>
          </p:nvPr>
        </p:nvSpPr>
        <p:spPr>
          <a:xfrm>
            <a:off x="6289075" y="1793300"/>
            <a:ext cx="2853300" cy="3350400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20"/>
          <p:cNvSpPr/>
          <p:nvPr/>
        </p:nvSpPr>
        <p:spPr>
          <a:xfrm>
            <a:off x="6289085" y="0"/>
            <a:ext cx="2853300" cy="1793100"/>
          </a:xfrm>
          <a:prstGeom prst="roundRect">
            <a:avLst>
              <a:gd fmla="val 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8" name="Google Shape;198;p20"/>
          <p:cNvSpPr txBox="1"/>
          <p:nvPr>
            <p:ph type="title"/>
          </p:nvPr>
        </p:nvSpPr>
        <p:spPr>
          <a:xfrm>
            <a:off x="361975" y="988550"/>
            <a:ext cx="5356800" cy="225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/>
        </p:txBody>
      </p:sp>
      <p:sp>
        <p:nvSpPr>
          <p:cNvPr id="199" name="Google Shape;199;p20"/>
          <p:cNvSpPr txBox="1"/>
          <p:nvPr>
            <p:ph idx="1" type="body"/>
          </p:nvPr>
        </p:nvSpPr>
        <p:spPr>
          <a:xfrm>
            <a:off x="361975" y="3541582"/>
            <a:ext cx="3777000" cy="1044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00" name="Google Shape;200;p20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1" name="Google Shape;201;p20"/>
          <p:cNvSpPr txBox="1"/>
          <p:nvPr>
            <p:ph idx="3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BLANK_1_1_1_1_3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61975" y="957403"/>
            <a:ext cx="56274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2" type="subTitle"/>
          </p:nvPr>
        </p:nvSpPr>
        <p:spPr>
          <a:xfrm>
            <a:off x="362125" y="1853425"/>
            <a:ext cx="2061600" cy="23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3" type="subTitle"/>
          </p:nvPr>
        </p:nvSpPr>
        <p:spPr>
          <a:xfrm>
            <a:off x="3154650" y="1853425"/>
            <a:ext cx="2061600" cy="23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4" type="subTitle"/>
          </p:nvPr>
        </p:nvSpPr>
        <p:spPr>
          <a:xfrm>
            <a:off x="6216650" y="1853425"/>
            <a:ext cx="2061600" cy="23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5" type="subTitle"/>
          </p:nvPr>
        </p:nvSpPr>
        <p:spPr>
          <a:xfrm>
            <a:off x="362125" y="2206700"/>
            <a:ext cx="2575800" cy="1248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with image - Alt 2">
  <p:cSld name="CUSTOM_2_1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4" name="Google Shape;204;p21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21"/>
          <p:cNvSpPr txBox="1"/>
          <p:nvPr>
            <p:ph idx="2" type="body"/>
          </p:nvPr>
        </p:nvSpPr>
        <p:spPr>
          <a:xfrm>
            <a:off x="1957800" y="4195275"/>
            <a:ext cx="5228400" cy="390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 algn="ct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06" name="Google Shape;206;p21"/>
          <p:cNvSpPr txBox="1"/>
          <p:nvPr>
            <p:ph idx="3" type="subTitle"/>
          </p:nvPr>
        </p:nvSpPr>
        <p:spPr>
          <a:xfrm>
            <a:off x="2490450" y="732775"/>
            <a:ext cx="4163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07" name="Google Shape;207;p21"/>
          <p:cNvSpPr txBox="1"/>
          <p:nvPr>
            <p:ph type="title"/>
          </p:nvPr>
        </p:nvSpPr>
        <p:spPr>
          <a:xfrm>
            <a:off x="719400" y="988550"/>
            <a:ext cx="77052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/>
        </p:txBody>
      </p:sp>
      <p:sp>
        <p:nvSpPr>
          <p:cNvPr id="208" name="Google Shape;208;p21"/>
          <p:cNvSpPr/>
          <p:nvPr>
            <p:ph idx="4" type="pic"/>
          </p:nvPr>
        </p:nvSpPr>
        <p:spPr>
          <a:xfrm>
            <a:off x="3982589" y="2427948"/>
            <a:ext cx="1179600" cy="1417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with image - Alt 3">
  <p:cSld name="CUSTOM_2_1_2">
    <p:bg>
      <p:bgPr>
        <a:solidFill>
          <a:schemeClr val="accent1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2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1" name="Google Shape;211;p22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22"/>
          <p:cNvSpPr txBox="1"/>
          <p:nvPr>
            <p:ph idx="2" type="subTitle"/>
          </p:nvPr>
        </p:nvSpPr>
        <p:spPr>
          <a:xfrm>
            <a:off x="3154650" y="1051772"/>
            <a:ext cx="4163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"/>
              <a:buNone/>
              <a:defRPr sz="10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DM Sans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13" name="Google Shape;213;p22"/>
          <p:cNvSpPr txBox="1"/>
          <p:nvPr>
            <p:ph type="title"/>
          </p:nvPr>
        </p:nvSpPr>
        <p:spPr>
          <a:xfrm>
            <a:off x="3154650" y="1801500"/>
            <a:ext cx="5622000" cy="2832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9pPr>
          </a:lstStyle>
          <a:p/>
        </p:txBody>
      </p:sp>
      <p:sp>
        <p:nvSpPr>
          <p:cNvPr id="214" name="Google Shape;214;p22"/>
          <p:cNvSpPr/>
          <p:nvPr>
            <p:ph idx="3" type="pic"/>
          </p:nvPr>
        </p:nvSpPr>
        <p:spPr>
          <a:xfrm>
            <a:off x="361975" y="1066100"/>
            <a:ext cx="1967700" cy="1311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section header">
  <p:cSld name="CUSTOM_2_1_2_1_2">
    <p:bg>
      <p:bgPr>
        <a:solidFill>
          <a:schemeClr val="lt1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3"/>
          <p:cNvSpPr/>
          <p:nvPr>
            <p:ph idx="2" type="pic"/>
          </p:nvPr>
        </p:nvSpPr>
        <p:spPr>
          <a:xfrm>
            <a:off x="361975" y="781775"/>
            <a:ext cx="2872800" cy="3783300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23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8" name="Google Shape;218;p23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DM Sans"/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19" name="Google Shape;219;p23"/>
          <p:cNvSpPr txBox="1"/>
          <p:nvPr>
            <p:ph idx="3" type="subTitle"/>
          </p:nvPr>
        </p:nvSpPr>
        <p:spPr>
          <a:xfrm>
            <a:off x="3657600" y="1051772"/>
            <a:ext cx="4163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None/>
              <a:defRPr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None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20" name="Google Shape;220;p23"/>
          <p:cNvSpPr txBox="1"/>
          <p:nvPr>
            <p:ph type="title"/>
          </p:nvPr>
        </p:nvSpPr>
        <p:spPr>
          <a:xfrm>
            <a:off x="3657600" y="1555450"/>
            <a:ext cx="5622000" cy="1750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1" name="Google Shape;221;p23"/>
          <p:cNvSpPr txBox="1"/>
          <p:nvPr>
            <p:ph idx="4" type="body"/>
          </p:nvPr>
        </p:nvSpPr>
        <p:spPr>
          <a:xfrm>
            <a:off x="3657600" y="3556575"/>
            <a:ext cx="3554400" cy="10293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●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Char char="○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 Light"/>
              <a:buChar char="■"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with image - Alt 5">
  <p:cSld name="CUSTOM_2_1_2_1_1">
    <p:bg>
      <p:bgPr>
        <a:solidFill>
          <a:schemeClr val="accent2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e reflective glass facade of a skyscraper. " id="223" name="Google Shape;223;p24"/>
          <p:cNvPicPr preferRelativeResize="0"/>
          <p:nvPr/>
        </p:nvPicPr>
        <p:blipFill rotWithShape="1">
          <a:blip r:embed="rId2">
            <a:alphaModFix amt="14000"/>
          </a:blip>
          <a:srcRect b="15605" l="0" r="0" t="0"/>
          <a:stretch/>
        </p:blipFill>
        <p:spPr>
          <a:xfrm>
            <a:off x="0" y="-815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4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5" name="Google Shape;225;p24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24"/>
          <p:cNvSpPr txBox="1"/>
          <p:nvPr>
            <p:ph idx="2" type="body"/>
          </p:nvPr>
        </p:nvSpPr>
        <p:spPr>
          <a:xfrm>
            <a:off x="1957800" y="4195275"/>
            <a:ext cx="5228400" cy="390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1pPr>
            <a:lvl2pPr indent="-292100" lvl="1" marL="9144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2pPr>
            <a:lvl3pPr indent="-292100" lvl="2" marL="13716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3pPr>
            <a:lvl4pPr indent="-292100" lvl="3" marL="18288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4pPr>
            <a:lvl5pPr indent="-292100" lvl="4" marL="22860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5pPr>
            <a:lvl6pPr indent="-292100" lvl="5" marL="27432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6pPr>
            <a:lvl7pPr indent="-292100" lvl="6" marL="32004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7pPr>
            <a:lvl8pPr indent="-292100" lvl="7" marL="365760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8pPr>
            <a:lvl9pPr indent="-292100" lvl="8" marL="4114800" algn="ct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9pPr>
          </a:lstStyle>
          <a:p/>
        </p:txBody>
      </p:sp>
      <p:sp>
        <p:nvSpPr>
          <p:cNvPr id="227" name="Google Shape;227;p24"/>
          <p:cNvSpPr txBox="1"/>
          <p:nvPr>
            <p:ph idx="3" type="subTitle"/>
          </p:nvPr>
        </p:nvSpPr>
        <p:spPr>
          <a:xfrm>
            <a:off x="2490450" y="732775"/>
            <a:ext cx="4163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28" name="Google Shape;228;p24"/>
          <p:cNvSpPr txBox="1"/>
          <p:nvPr>
            <p:ph type="title"/>
          </p:nvPr>
        </p:nvSpPr>
        <p:spPr>
          <a:xfrm>
            <a:off x="719400" y="988550"/>
            <a:ext cx="77052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/>
        </p:txBody>
      </p:sp>
      <p:sp>
        <p:nvSpPr>
          <p:cNvPr id="229" name="Google Shape;229;p24"/>
          <p:cNvSpPr/>
          <p:nvPr>
            <p:ph idx="4" type="pic"/>
          </p:nvPr>
        </p:nvSpPr>
        <p:spPr>
          <a:xfrm>
            <a:off x="3588150" y="2027104"/>
            <a:ext cx="1967700" cy="1311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- Alt 2">
  <p:cSld name="CUSTOM_2_1_1_1">
    <p:bg>
      <p:bgPr>
        <a:solidFill>
          <a:schemeClr val="accent1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modern glass skyscraper. " id="231" name="Google Shape;231;p25"/>
          <p:cNvPicPr preferRelativeResize="0"/>
          <p:nvPr/>
        </p:nvPicPr>
        <p:blipFill rotWithShape="1">
          <a:blip r:embed="rId2">
            <a:alphaModFix amt="14000"/>
          </a:blip>
          <a:srcRect b="15605" l="0" r="0" t="0"/>
          <a:stretch/>
        </p:blipFill>
        <p:spPr>
          <a:xfrm>
            <a:off x="0" y="-815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5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3" name="Google Shape;233;p25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25"/>
          <p:cNvSpPr txBox="1"/>
          <p:nvPr>
            <p:ph idx="2" type="subTitle"/>
          </p:nvPr>
        </p:nvSpPr>
        <p:spPr>
          <a:xfrm>
            <a:off x="2490450" y="732775"/>
            <a:ext cx="4163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35" name="Google Shape;235;p25"/>
          <p:cNvSpPr txBox="1"/>
          <p:nvPr>
            <p:ph type="title"/>
          </p:nvPr>
        </p:nvSpPr>
        <p:spPr>
          <a:xfrm>
            <a:off x="1128900" y="1430400"/>
            <a:ext cx="6886200" cy="228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overview - Six modules">
  <p:cSld name="CUSTOM_3">
    <p:bg>
      <p:bgPr>
        <a:solidFill>
          <a:schemeClr val="lt1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7" name="Google Shape;237;p26"/>
          <p:cNvCxnSpPr/>
          <p:nvPr/>
        </p:nvCxnSpPr>
        <p:spPr>
          <a:xfrm>
            <a:off x="6096087" y="1794800"/>
            <a:ext cx="0" cy="27552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8" name="Google Shape;238;p26"/>
          <p:cNvCxnSpPr/>
          <p:nvPr/>
        </p:nvCxnSpPr>
        <p:spPr>
          <a:xfrm>
            <a:off x="3048087" y="1794800"/>
            <a:ext cx="0" cy="27552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9" name="Google Shape;239;p26"/>
          <p:cNvCxnSpPr/>
          <p:nvPr/>
        </p:nvCxnSpPr>
        <p:spPr>
          <a:xfrm>
            <a:off x="50" y="3174279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0" name="Google Shape;240;p26"/>
          <p:cNvSpPr txBox="1"/>
          <p:nvPr>
            <p:ph idx="1" type="subTitle"/>
          </p:nvPr>
        </p:nvSpPr>
        <p:spPr>
          <a:xfrm>
            <a:off x="363200" y="2516650"/>
            <a:ext cx="2321700" cy="1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1" name="Google Shape;241;p26"/>
          <p:cNvSpPr txBox="1"/>
          <p:nvPr>
            <p:ph idx="2" type="subTitle"/>
          </p:nvPr>
        </p:nvSpPr>
        <p:spPr>
          <a:xfrm>
            <a:off x="361975" y="2227250"/>
            <a:ext cx="23217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42" name="Google Shape;242;p26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3" name="Google Shape;243;p26"/>
          <p:cNvSpPr txBox="1"/>
          <p:nvPr>
            <p:ph idx="3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DM Sans"/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4" name="Google Shape;244;p26"/>
          <p:cNvSpPr txBox="1"/>
          <p:nvPr>
            <p:ph type="title"/>
          </p:nvPr>
        </p:nvSpPr>
        <p:spPr>
          <a:xfrm>
            <a:off x="361975" y="962092"/>
            <a:ext cx="57186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5" name="Google Shape;245;p26"/>
          <p:cNvSpPr txBox="1"/>
          <p:nvPr>
            <p:ph idx="4" type="subTitle"/>
          </p:nvPr>
        </p:nvSpPr>
        <p:spPr>
          <a:xfrm>
            <a:off x="3411825" y="2516650"/>
            <a:ext cx="2321700" cy="1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6" name="Google Shape;246;p26"/>
          <p:cNvSpPr txBox="1"/>
          <p:nvPr>
            <p:ph idx="5" type="subTitle"/>
          </p:nvPr>
        </p:nvSpPr>
        <p:spPr>
          <a:xfrm>
            <a:off x="3410600" y="2227250"/>
            <a:ext cx="23217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47" name="Google Shape;247;p26"/>
          <p:cNvSpPr txBox="1"/>
          <p:nvPr>
            <p:ph idx="6" type="subTitle"/>
          </p:nvPr>
        </p:nvSpPr>
        <p:spPr>
          <a:xfrm>
            <a:off x="6460475" y="2516650"/>
            <a:ext cx="2321700" cy="1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8" name="Google Shape;248;p26"/>
          <p:cNvSpPr txBox="1"/>
          <p:nvPr>
            <p:ph idx="7" type="subTitle"/>
          </p:nvPr>
        </p:nvSpPr>
        <p:spPr>
          <a:xfrm>
            <a:off x="6459250" y="2227250"/>
            <a:ext cx="23217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49" name="Google Shape;249;p26"/>
          <p:cNvSpPr txBox="1"/>
          <p:nvPr>
            <p:ph idx="8" type="subTitle"/>
          </p:nvPr>
        </p:nvSpPr>
        <p:spPr>
          <a:xfrm>
            <a:off x="363200" y="3864775"/>
            <a:ext cx="2321700" cy="1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0" name="Google Shape;250;p26"/>
          <p:cNvSpPr txBox="1"/>
          <p:nvPr>
            <p:ph idx="9" type="subTitle"/>
          </p:nvPr>
        </p:nvSpPr>
        <p:spPr>
          <a:xfrm>
            <a:off x="361975" y="3575375"/>
            <a:ext cx="23217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51" name="Google Shape;251;p26"/>
          <p:cNvSpPr txBox="1"/>
          <p:nvPr>
            <p:ph idx="13" type="subTitle"/>
          </p:nvPr>
        </p:nvSpPr>
        <p:spPr>
          <a:xfrm>
            <a:off x="3411825" y="3864775"/>
            <a:ext cx="2321700" cy="1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2" name="Google Shape;252;p26"/>
          <p:cNvSpPr txBox="1"/>
          <p:nvPr>
            <p:ph idx="14" type="subTitle"/>
          </p:nvPr>
        </p:nvSpPr>
        <p:spPr>
          <a:xfrm>
            <a:off x="3410600" y="3575375"/>
            <a:ext cx="23217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53" name="Google Shape;253;p26"/>
          <p:cNvSpPr txBox="1"/>
          <p:nvPr>
            <p:ph idx="15" type="subTitle"/>
          </p:nvPr>
        </p:nvSpPr>
        <p:spPr>
          <a:xfrm>
            <a:off x="6460475" y="3864775"/>
            <a:ext cx="2321700" cy="1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4" name="Google Shape;254;p26"/>
          <p:cNvSpPr txBox="1"/>
          <p:nvPr>
            <p:ph idx="16" type="subTitle"/>
          </p:nvPr>
        </p:nvSpPr>
        <p:spPr>
          <a:xfrm>
            <a:off x="6459250" y="3575375"/>
            <a:ext cx="23217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DM Sans Light"/>
              <a:buNone/>
              <a:defRPr sz="1000">
                <a:solidFill>
                  <a:schemeClr val="accent2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udience - Alt 1">
  <p:cSld name="CUSTOM_4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7"/>
          <p:cNvSpPr txBox="1"/>
          <p:nvPr>
            <p:ph idx="1" type="subTitle"/>
          </p:nvPr>
        </p:nvSpPr>
        <p:spPr>
          <a:xfrm>
            <a:off x="742900" y="2158550"/>
            <a:ext cx="3213000" cy="13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SemiBold"/>
              <a:buNone/>
              <a:defRPr sz="1000">
                <a:latin typeface="DM Sans SemiBold"/>
                <a:ea typeface="DM Sans SemiBold"/>
                <a:cs typeface="DM Sans SemiBold"/>
                <a:sym typeface="DM Sa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9pPr>
          </a:lstStyle>
          <a:p/>
        </p:txBody>
      </p:sp>
      <p:sp>
        <p:nvSpPr>
          <p:cNvPr id="257" name="Google Shape;257;p27"/>
          <p:cNvSpPr txBox="1"/>
          <p:nvPr>
            <p:ph idx="2" type="body"/>
          </p:nvPr>
        </p:nvSpPr>
        <p:spPr>
          <a:xfrm>
            <a:off x="742900" y="2381875"/>
            <a:ext cx="3213000" cy="461700"/>
          </a:xfrm>
          <a:prstGeom prst="rect">
            <a:avLst/>
          </a:prstGeom>
          <a:noFill/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58" name="Google Shape;258;p27"/>
          <p:cNvSpPr/>
          <p:nvPr>
            <p:ph idx="3" type="pic"/>
          </p:nvPr>
        </p:nvSpPr>
        <p:spPr>
          <a:xfrm>
            <a:off x="5402575" y="0"/>
            <a:ext cx="3739800" cy="31296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p27"/>
          <p:cNvSpPr txBox="1"/>
          <p:nvPr>
            <p:ph type="title"/>
          </p:nvPr>
        </p:nvSpPr>
        <p:spPr>
          <a:xfrm>
            <a:off x="361975" y="988550"/>
            <a:ext cx="42972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/>
        </p:txBody>
      </p:sp>
      <p:sp>
        <p:nvSpPr>
          <p:cNvPr id="260" name="Google Shape;260;p27"/>
          <p:cNvSpPr txBox="1"/>
          <p:nvPr>
            <p:ph idx="4" type="subTitle"/>
          </p:nvPr>
        </p:nvSpPr>
        <p:spPr>
          <a:xfrm>
            <a:off x="361975" y="732775"/>
            <a:ext cx="4163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27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2" name="Google Shape;262;p27"/>
          <p:cNvSpPr txBox="1"/>
          <p:nvPr>
            <p:ph idx="5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p27"/>
          <p:cNvSpPr txBox="1"/>
          <p:nvPr>
            <p:ph idx="6" type="subTitle"/>
          </p:nvPr>
        </p:nvSpPr>
        <p:spPr>
          <a:xfrm>
            <a:off x="5785175" y="3335324"/>
            <a:ext cx="2991600" cy="277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64" name="Google Shape;264;p27"/>
          <p:cNvSpPr txBox="1"/>
          <p:nvPr>
            <p:ph idx="7" type="subTitle"/>
          </p:nvPr>
        </p:nvSpPr>
        <p:spPr>
          <a:xfrm>
            <a:off x="742900" y="3910855"/>
            <a:ext cx="3213000" cy="138600"/>
          </a:xfrm>
          <a:prstGeom prst="rect">
            <a:avLst/>
          </a:prstGeom>
          <a:noFill/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SemiBold"/>
              <a:buNone/>
              <a:defRPr sz="1000">
                <a:latin typeface="DM Sans SemiBold"/>
                <a:ea typeface="DM Sans SemiBold"/>
                <a:cs typeface="DM Sans SemiBold"/>
                <a:sym typeface="DM Sa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9pPr>
          </a:lstStyle>
          <a:p/>
        </p:txBody>
      </p:sp>
      <p:sp>
        <p:nvSpPr>
          <p:cNvPr id="265" name="Google Shape;265;p27"/>
          <p:cNvSpPr txBox="1"/>
          <p:nvPr>
            <p:ph idx="8" type="body"/>
          </p:nvPr>
        </p:nvSpPr>
        <p:spPr>
          <a:xfrm>
            <a:off x="742900" y="4134180"/>
            <a:ext cx="3213000" cy="46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66" name="Google Shape;266;p27"/>
          <p:cNvSpPr txBox="1"/>
          <p:nvPr>
            <p:ph idx="9" type="subTitle"/>
          </p:nvPr>
        </p:nvSpPr>
        <p:spPr>
          <a:xfrm>
            <a:off x="742900" y="3050778"/>
            <a:ext cx="3213000" cy="138600"/>
          </a:xfrm>
          <a:prstGeom prst="rect">
            <a:avLst/>
          </a:prstGeom>
          <a:noFill/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SemiBold"/>
              <a:buNone/>
              <a:defRPr sz="1000">
                <a:latin typeface="DM Sans SemiBold"/>
                <a:ea typeface="DM Sans SemiBold"/>
                <a:cs typeface="DM Sans SemiBold"/>
                <a:sym typeface="DM Sa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DM Sans SemiBold"/>
              <a:buNone/>
              <a:defRPr>
                <a:latin typeface="DM Sans SemiBold"/>
                <a:ea typeface="DM Sans SemiBold"/>
                <a:cs typeface="DM Sans SemiBold"/>
                <a:sym typeface="DM Sans SemiBold"/>
              </a:defRPr>
            </a:lvl9pPr>
          </a:lstStyle>
          <a:p/>
        </p:txBody>
      </p:sp>
      <p:sp>
        <p:nvSpPr>
          <p:cNvPr id="267" name="Google Shape;267;p27"/>
          <p:cNvSpPr txBox="1"/>
          <p:nvPr>
            <p:ph idx="13" type="body"/>
          </p:nvPr>
        </p:nvSpPr>
        <p:spPr>
          <a:xfrm>
            <a:off x="742900" y="3274103"/>
            <a:ext cx="3213000" cy="461700"/>
          </a:xfrm>
          <a:prstGeom prst="rect">
            <a:avLst/>
          </a:prstGeom>
          <a:noFill/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68" name="Google Shape;268;p27"/>
          <p:cNvSpPr txBox="1"/>
          <p:nvPr>
            <p:ph idx="14" type="body"/>
          </p:nvPr>
        </p:nvSpPr>
        <p:spPr>
          <a:xfrm>
            <a:off x="5785175" y="4134175"/>
            <a:ext cx="29916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udience - Alt 2">
  <p:cSld name="CUSTOM_4_1"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8"/>
          <p:cNvSpPr/>
          <p:nvPr>
            <p:ph idx="2" type="pic"/>
          </p:nvPr>
        </p:nvSpPr>
        <p:spPr>
          <a:xfrm>
            <a:off x="75" y="0"/>
            <a:ext cx="2853300" cy="2436600"/>
          </a:xfrm>
          <a:prstGeom prst="rect">
            <a:avLst/>
          </a:prstGeom>
          <a:noFill/>
          <a:ln>
            <a:noFill/>
          </a:ln>
        </p:spPr>
      </p:sp>
      <p:sp>
        <p:nvSpPr>
          <p:cNvPr id="271" name="Google Shape;271;p28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2" name="Google Shape;272;p28"/>
          <p:cNvSpPr txBox="1"/>
          <p:nvPr>
            <p:ph idx="1" type="subTitle"/>
          </p:nvPr>
        </p:nvSpPr>
        <p:spPr>
          <a:xfrm>
            <a:off x="361975" y="2614325"/>
            <a:ext cx="2061600" cy="277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- Four members">
  <p:cSld name="CUSTOM_5">
    <p:bg>
      <p:bgPr>
        <a:solidFill>
          <a:schemeClr val="lt1"/>
        </a:solid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9"/>
          <p:cNvSpPr txBox="1"/>
          <p:nvPr>
            <p:ph idx="1" type="body"/>
          </p:nvPr>
        </p:nvSpPr>
        <p:spPr>
          <a:xfrm>
            <a:off x="352800" y="3754932"/>
            <a:ext cx="1588800" cy="6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●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85750" lvl="1" marL="914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○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85750" lvl="2" marL="1371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■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85750" lvl="3" marL="1828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●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85750" lvl="4" marL="22860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○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85750" lvl="5" marL="2743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■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85750" lvl="6" marL="3200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●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85750" lvl="7" marL="3657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○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85750" lvl="8" marL="4114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■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75" name="Google Shape;275;p29"/>
          <p:cNvSpPr txBox="1"/>
          <p:nvPr>
            <p:ph idx="2" type="body"/>
          </p:nvPr>
        </p:nvSpPr>
        <p:spPr>
          <a:xfrm>
            <a:off x="7187875" y="3754932"/>
            <a:ext cx="1588800" cy="6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●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85750" lvl="1" marL="914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○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85750" lvl="2" marL="1371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■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85750" lvl="3" marL="1828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●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85750" lvl="4" marL="22860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○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85750" lvl="5" marL="2743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■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85750" lvl="6" marL="3200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●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85750" lvl="7" marL="3657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○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85750" lvl="8" marL="4114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■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76" name="Google Shape;276;p29"/>
          <p:cNvSpPr txBox="1"/>
          <p:nvPr>
            <p:ph idx="3" type="body"/>
          </p:nvPr>
        </p:nvSpPr>
        <p:spPr>
          <a:xfrm>
            <a:off x="4924400" y="3754932"/>
            <a:ext cx="1588800" cy="6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●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85750" lvl="1" marL="914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○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85750" lvl="2" marL="1371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■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85750" lvl="3" marL="1828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●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85750" lvl="4" marL="22860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○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85750" lvl="5" marL="2743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■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85750" lvl="6" marL="3200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●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85750" lvl="7" marL="3657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○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85750" lvl="8" marL="4114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■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77" name="Google Shape;277;p29"/>
          <p:cNvSpPr txBox="1"/>
          <p:nvPr>
            <p:ph idx="4" type="body"/>
          </p:nvPr>
        </p:nvSpPr>
        <p:spPr>
          <a:xfrm>
            <a:off x="2643063" y="3754932"/>
            <a:ext cx="1588800" cy="68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●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85750" lvl="1" marL="914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○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85750" lvl="2" marL="1371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■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85750" lvl="3" marL="1828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●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85750" lvl="4" marL="22860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○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85750" lvl="5" marL="2743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■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85750" lvl="6" marL="3200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●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85750" lvl="7" marL="3657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○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85750" lvl="8" marL="4114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Char char="■"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78" name="Google Shape;278;p29"/>
          <p:cNvSpPr/>
          <p:nvPr>
            <p:ph idx="5" type="pic"/>
          </p:nvPr>
        </p:nvSpPr>
        <p:spPr>
          <a:xfrm>
            <a:off x="2941550" y="1923334"/>
            <a:ext cx="991800" cy="991800"/>
          </a:xfrm>
          <a:prstGeom prst="rect">
            <a:avLst/>
          </a:prstGeom>
          <a:noFill/>
          <a:ln>
            <a:noFill/>
          </a:ln>
        </p:spPr>
      </p:sp>
      <p:sp>
        <p:nvSpPr>
          <p:cNvPr id="279" name="Google Shape;279;p29"/>
          <p:cNvSpPr/>
          <p:nvPr>
            <p:ph idx="6" type="pic"/>
          </p:nvPr>
        </p:nvSpPr>
        <p:spPr>
          <a:xfrm>
            <a:off x="5227063" y="1923334"/>
            <a:ext cx="991800" cy="991800"/>
          </a:xfrm>
          <a:prstGeom prst="rect">
            <a:avLst/>
          </a:prstGeom>
          <a:noFill/>
          <a:ln>
            <a:noFill/>
          </a:ln>
        </p:spPr>
      </p:sp>
      <p:sp>
        <p:nvSpPr>
          <p:cNvPr id="280" name="Google Shape;280;p29"/>
          <p:cNvSpPr/>
          <p:nvPr>
            <p:ph idx="7" type="pic"/>
          </p:nvPr>
        </p:nvSpPr>
        <p:spPr>
          <a:xfrm>
            <a:off x="7495263" y="1923334"/>
            <a:ext cx="991800" cy="9918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281" name="Google Shape;281;p29"/>
          <p:cNvCxnSpPr/>
          <p:nvPr/>
        </p:nvCxnSpPr>
        <p:spPr>
          <a:xfrm>
            <a:off x="2286125" y="1801500"/>
            <a:ext cx="0" cy="33420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2" name="Google Shape;282;p29"/>
          <p:cNvCxnSpPr/>
          <p:nvPr/>
        </p:nvCxnSpPr>
        <p:spPr>
          <a:xfrm>
            <a:off x="4580525" y="1801500"/>
            <a:ext cx="0" cy="33420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3" name="Google Shape;283;p29"/>
          <p:cNvCxnSpPr/>
          <p:nvPr/>
        </p:nvCxnSpPr>
        <p:spPr>
          <a:xfrm>
            <a:off x="6857075" y="1801500"/>
            <a:ext cx="0" cy="33420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4" name="Google Shape;284;p29"/>
          <p:cNvSpPr/>
          <p:nvPr>
            <p:ph idx="8" type="pic"/>
          </p:nvPr>
        </p:nvSpPr>
        <p:spPr>
          <a:xfrm>
            <a:off x="651288" y="1923334"/>
            <a:ext cx="991800" cy="991800"/>
          </a:xfrm>
          <a:prstGeom prst="rect">
            <a:avLst/>
          </a:prstGeom>
          <a:noFill/>
          <a:ln>
            <a:noFill/>
          </a:ln>
        </p:spPr>
      </p:sp>
      <p:sp>
        <p:nvSpPr>
          <p:cNvPr id="285" name="Google Shape;285;p29"/>
          <p:cNvSpPr txBox="1"/>
          <p:nvPr>
            <p:ph type="title"/>
          </p:nvPr>
        </p:nvSpPr>
        <p:spPr>
          <a:xfrm>
            <a:off x="361975" y="962092"/>
            <a:ext cx="57186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86" name="Google Shape;286;p29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7" name="Google Shape;287;p29"/>
          <p:cNvSpPr txBox="1"/>
          <p:nvPr>
            <p:ph idx="9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DM Sans"/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88" name="Google Shape;288;p29"/>
          <p:cNvSpPr txBox="1"/>
          <p:nvPr>
            <p:ph idx="13" type="subTitle"/>
          </p:nvPr>
        </p:nvSpPr>
        <p:spPr>
          <a:xfrm>
            <a:off x="353250" y="3248209"/>
            <a:ext cx="1587900" cy="1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289" name="Google Shape;289;p29"/>
          <p:cNvSpPr txBox="1"/>
          <p:nvPr>
            <p:ph idx="14" type="subTitle"/>
          </p:nvPr>
        </p:nvSpPr>
        <p:spPr>
          <a:xfrm>
            <a:off x="353250" y="3050375"/>
            <a:ext cx="15879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90" name="Google Shape;290;p29"/>
          <p:cNvSpPr txBox="1"/>
          <p:nvPr>
            <p:ph idx="15" type="subTitle"/>
          </p:nvPr>
        </p:nvSpPr>
        <p:spPr>
          <a:xfrm>
            <a:off x="353250" y="4598973"/>
            <a:ext cx="15879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DM Sans Light"/>
              <a:buNone/>
              <a:defRPr sz="900">
                <a:solidFill>
                  <a:schemeClr val="accent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91" name="Google Shape;291;p29"/>
          <p:cNvSpPr txBox="1"/>
          <p:nvPr>
            <p:ph idx="16" type="subTitle"/>
          </p:nvPr>
        </p:nvSpPr>
        <p:spPr>
          <a:xfrm>
            <a:off x="7188325" y="3248209"/>
            <a:ext cx="1587900" cy="1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292" name="Google Shape;292;p29"/>
          <p:cNvSpPr txBox="1"/>
          <p:nvPr>
            <p:ph idx="17" type="subTitle"/>
          </p:nvPr>
        </p:nvSpPr>
        <p:spPr>
          <a:xfrm>
            <a:off x="7188325" y="3050375"/>
            <a:ext cx="15879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93" name="Google Shape;293;p29"/>
          <p:cNvSpPr txBox="1"/>
          <p:nvPr>
            <p:ph idx="18" type="subTitle"/>
          </p:nvPr>
        </p:nvSpPr>
        <p:spPr>
          <a:xfrm>
            <a:off x="7188325" y="4598973"/>
            <a:ext cx="15879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DM Sans Light"/>
              <a:buNone/>
              <a:defRPr sz="900">
                <a:solidFill>
                  <a:schemeClr val="accent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94" name="Google Shape;294;p29"/>
          <p:cNvSpPr txBox="1"/>
          <p:nvPr>
            <p:ph idx="19" type="subTitle"/>
          </p:nvPr>
        </p:nvSpPr>
        <p:spPr>
          <a:xfrm>
            <a:off x="4924850" y="3248209"/>
            <a:ext cx="1587900" cy="1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295" name="Google Shape;295;p29"/>
          <p:cNvSpPr txBox="1"/>
          <p:nvPr>
            <p:ph idx="20" type="subTitle"/>
          </p:nvPr>
        </p:nvSpPr>
        <p:spPr>
          <a:xfrm>
            <a:off x="4924850" y="3050375"/>
            <a:ext cx="15879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96" name="Google Shape;296;p29"/>
          <p:cNvSpPr txBox="1"/>
          <p:nvPr>
            <p:ph idx="21" type="subTitle"/>
          </p:nvPr>
        </p:nvSpPr>
        <p:spPr>
          <a:xfrm>
            <a:off x="4924850" y="4598973"/>
            <a:ext cx="15879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DM Sans Light"/>
              <a:buNone/>
              <a:defRPr sz="900">
                <a:solidFill>
                  <a:schemeClr val="accent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297" name="Google Shape;297;p29"/>
          <p:cNvSpPr txBox="1"/>
          <p:nvPr>
            <p:ph idx="22" type="subTitle"/>
          </p:nvPr>
        </p:nvSpPr>
        <p:spPr>
          <a:xfrm>
            <a:off x="2643513" y="3248209"/>
            <a:ext cx="1587900" cy="1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 sz="1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298" name="Google Shape;298;p29"/>
          <p:cNvSpPr txBox="1"/>
          <p:nvPr>
            <p:ph idx="23" type="subTitle"/>
          </p:nvPr>
        </p:nvSpPr>
        <p:spPr>
          <a:xfrm>
            <a:off x="2643513" y="3050375"/>
            <a:ext cx="15879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99" name="Google Shape;299;p29"/>
          <p:cNvSpPr txBox="1"/>
          <p:nvPr>
            <p:ph idx="24" type="subTitle"/>
          </p:nvPr>
        </p:nvSpPr>
        <p:spPr>
          <a:xfrm>
            <a:off x="2643513" y="4598973"/>
            <a:ext cx="15879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DM Sans Light"/>
              <a:buNone/>
              <a:defRPr sz="900">
                <a:solidFill>
                  <a:schemeClr val="accent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DM Sans Light"/>
              <a:buNone/>
              <a:defRPr sz="9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- Eight members">
  <p:cSld name="CUSTOM_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0"/>
          <p:cNvSpPr txBox="1"/>
          <p:nvPr>
            <p:ph idx="1" type="subTitle"/>
          </p:nvPr>
        </p:nvSpPr>
        <p:spPr>
          <a:xfrm>
            <a:off x="6750600" y="1283963"/>
            <a:ext cx="2026200" cy="187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02" name="Google Shape;302;p30"/>
          <p:cNvSpPr txBox="1"/>
          <p:nvPr>
            <p:ph idx="2" type="subTitle"/>
          </p:nvPr>
        </p:nvSpPr>
        <p:spPr>
          <a:xfrm>
            <a:off x="6750600" y="1054750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03" name="Google Shape;303;p30"/>
          <p:cNvSpPr txBox="1"/>
          <p:nvPr>
            <p:ph idx="3" type="subTitle"/>
          </p:nvPr>
        </p:nvSpPr>
        <p:spPr>
          <a:xfrm>
            <a:off x="6750600" y="1427900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304" name="Google Shape;304;p30"/>
          <p:cNvSpPr/>
          <p:nvPr>
            <p:ph idx="4" type="pic"/>
          </p:nvPr>
        </p:nvSpPr>
        <p:spPr>
          <a:xfrm>
            <a:off x="6080709" y="1066100"/>
            <a:ext cx="530400" cy="530400"/>
          </a:xfrm>
          <a:prstGeom prst="rect">
            <a:avLst/>
          </a:prstGeom>
          <a:noFill/>
          <a:ln>
            <a:noFill/>
          </a:ln>
        </p:spPr>
      </p:sp>
      <p:sp>
        <p:nvSpPr>
          <p:cNvPr id="305" name="Google Shape;305;p30"/>
          <p:cNvSpPr txBox="1"/>
          <p:nvPr>
            <p:ph idx="5" type="subTitle"/>
          </p:nvPr>
        </p:nvSpPr>
        <p:spPr>
          <a:xfrm>
            <a:off x="3824550" y="1283963"/>
            <a:ext cx="2026200" cy="187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06" name="Google Shape;306;p30"/>
          <p:cNvSpPr txBox="1"/>
          <p:nvPr>
            <p:ph idx="6" type="subTitle"/>
          </p:nvPr>
        </p:nvSpPr>
        <p:spPr>
          <a:xfrm>
            <a:off x="3824550" y="1054750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07" name="Google Shape;307;p30"/>
          <p:cNvSpPr txBox="1"/>
          <p:nvPr>
            <p:ph idx="7" type="subTitle"/>
          </p:nvPr>
        </p:nvSpPr>
        <p:spPr>
          <a:xfrm>
            <a:off x="3824550" y="1427900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308" name="Google Shape;308;p30"/>
          <p:cNvSpPr/>
          <p:nvPr>
            <p:ph idx="8" type="pic"/>
          </p:nvPr>
        </p:nvSpPr>
        <p:spPr>
          <a:xfrm>
            <a:off x="3154659" y="1066100"/>
            <a:ext cx="530400" cy="530400"/>
          </a:xfrm>
          <a:prstGeom prst="rect">
            <a:avLst/>
          </a:prstGeom>
          <a:noFill/>
          <a:ln>
            <a:noFill/>
          </a:ln>
        </p:spPr>
      </p:sp>
      <p:sp>
        <p:nvSpPr>
          <p:cNvPr id="309" name="Google Shape;309;p30"/>
          <p:cNvSpPr txBox="1"/>
          <p:nvPr>
            <p:ph idx="9" type="subTitle"/>
          </p:nvPr>
        </p:nvSpPr>
        <p:spPr>
          <a:xfrm>
            <a:off x="6750600" y="2193728"/>
            <a:ext cx="2026200" cy="187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10" name="Google Shape;310;p30"/>
          <p:cNvSpPr txBox="1"/>
          <p:nvPr>
            <p:ph idx="13" type="subTitle"/>
          </p:nvPr>
        </p:nvSpPr>
        <p:spPr>
          <a:xfrm>
            <a:off x="6750600" y="1964514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11" name="Google Shape;311;p30"/>
          <p:cNvSpPr txBox="1"/>
          <p:nvPr>
            <p:ph idx="14" type="subTitle"/>
          </p:nvPr>
        </p:nvSpPr>
        <p:spPr>
          <a:xfrm>
            <a:off x="6750600" y="2337664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312" name="Google Shape;312;p30"/>
          <p:cNvSpPr/>
          <p:nvPr>
            <p:ph idx="15" type="pic"/>
          </p:nvPr>
        </p:nvSpPr>
        <p:spPr>
          <a:xfrm>
            <a:off x="6080709" y="1975864"/>
            <a:ext cx="530400" cy="530400"/>
          </a:xfrm>
          <a:prstGeom prst="rect">
            <a:avLst/>
          </a:prstGeom>
          <a:noFill/>
          <a:ln>
            <a:noFill/>
          </a:ln>
        </p:spPr>
      </p:sp>
      <p:sp>
        <p:nvSpPr>
          <p:cNvPr id="313" name="Google Shape;313;p30"/>
          <p:cNvSpPr txBox="1"/>
          <p:nvPr>
            <p:ph idx="16" type="subTitle"/>
          </p:nvPr>
        </p:nvSpPr>
        <p:spPr>
          <a:xfrm>
            <a:off x="3824550" y="2193728"/>
            <a:ext cx="2026200" cy="187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14" name="Google Shape;314;p30"/>
          <p:cNvSpPr txBox="1"/>
          <p:nvPr>
            <p:ph idx="17" type="subTitle"/>
          </p:nvPr>
        </p:nvSpPr>
        <p:spPr>
          <a:xfrm>
            <a:off x="3824550" y="1964514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15" name="Google Shape;315;p30"/>
          <p:cNvSpPr txBox="1"/>
          <p:nvPr>
            <p:ph idx="18" type="subTitle"/>
          </p:nvPr>
        </p:nvSpPr>
        <p:spPr>
          <a:xfrm>
            <a:off x="3824550" y="2337664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316" name="Google Shape;316;p30"/>
          <p:cNvSpPr/>
          <p:nvPr>
            <p:ph idx="19" type="pic"/>
          </p:nvPr>
        </p:nvSpPr>
        <p:spPr>
          <a:xfrm>
            <a:off x="3154659" y="1975864"/>
            <a:ext cx="530400" cy="530400"/>
          </a:xfrm>
          <a:prstGeom prst="rect">
            <a:avLst/>
          </a:prstGeom>
          <a:noFill/>
          <a:ln>
            <a:noFill/>
          </a:ln>
        </p:spPr>
      </p:sp>
      <p:sp>
        <p:nvSpPr>
          <p:cNvPr id="317" name="Google Shape;317;p30"/>
          <p:cNvSpPr txBox="1"/>
          <p:nvPr>
            <p:ph idx="20" type="subTitle"/>
          </p:nvPr>
        </p:nvSpPr>
        <p:spPr>
          <a:xfrm>
            <a:off x="6750600" y="3101715"/>
            <a:ext cx="2026200" cy="187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18" name="Google Shape;318;p30"/>
          <p:cNvSpPr txBox="1"/>
          <p:nvPr>
            <p:ph idx="21" type="subTitle"/>
          </p:nvPr>
        </p:nvSpPr>
        <p:spPr>
          <a:xfrm>
            <a:off x="6750600" y="2872502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19" name="Google Shape;319;p30"/>
          <p:cNvSpPr txBox="1"/>
          <p:nvPr>
            <p:ph idx="22" type="subTitle"/>
          </p:nvPr>
        </p:nvSpPr>
        <p:spPr>
          <a:xfrm>
            <a:off x="6750600" y="3245652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320" name="Google Shape;320;p30"/>
          <p:cNvSpPr/>
          <p:nvPr>
            <p:ph idx="23" type="pic"/>
          </p:nvPr>
        </p:nvSpPr>
        <p:spPr>
          <a:xfrm>
            <a:off x="6080709" y="2883852"/>
            <a:ext cx="530400" cy="530400"/>
          </a:xfrm>
          <a:prstGeom prst="rect">
            <a:avLst/>
          </a:prstGeom>
          <a:noFill/>
          <a:ln>
            <a:noFill/>
          </a:ln>
        </p:spPr>
      </p:sp>
      <p:sp>
        <p:nvSpPr>
          <p:cNvPr id="321" name="Google Shape;321;p30"/>
          <p:cNvSpPr txBox="1"/>
          <p:nvPr>
            <p:ph idx="24" type="subTitle"/>
          </p:nvPr>
        </p:nvSpPr>
        <p:spPr>
          <a:xfrm>
            <a:off x="3824550" y="3101715"/>
            <a:ext cx="2026200" cy="187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22" name="Google Shape;322;p30"/>
          <p:cNvSpPr txBox="1"/>
          <p:nvPr>
            <p:ph idx="25" type="subTitle"/>
          </p:nvPr>
        </p:nvSpPr>
        <p:spPr>
          <a:xfrm>
            <a:off x="3824550" y="2872502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23" name="Google Shape;323;p30"/>
          <p:cNvSpPr txBox="1"/>
          <p:nvPr>
            <p:ph idx="26" type="subTitle"/>
          </p:nvPr>
        </p:nvSpPr>
        <p:spPr>
          <a:xfrm>
            <a:off x="3824550" y="3245652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324" name="Google Shape;324;p30"/>
          <p:cNvSpPr/>
          <p:nvPr>
            <p:ph idx="27" type="pic"/>
          </p:nvPr>
        </p:nvSpPr>
        <p:spPr>
          <a:xfrm>
            <a:off x="3154659" y="2883852"/>
            <a:ext cx="530400" cy="530400"/>
          </a:xfrm>
          <a:prstGeom prst="rect">
            <a:avLst/>
          </a:prstGeom>
          <a:noFill/>
          <a:ln>
            <a:noFill/>
          </a:ln>
        </p:spPr>
      </p:sp>
      <p:sp>
        <p:nvSpPr>
          <p:cNvPr id="325" name="Google Shape;325;p30"/>
          <p:cNvSpPr txBox="1"/>
          <p:nvPr>
            <p:ph idx="28" type="subTitle"/>
          </p:nvPr>
        </p:nvSpPr>
        <p:spPr>
          <a:xfrm>
            <a:off x="6750600" y="4022919"/>
            <a:ext cx="2026200" cy="187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26" name="Google Shape;326;p30"/>
          <p:cNvSpPr txBox="1"/>
          <p:nvPr>
            <p:ph idx="29" type="subTitle"/>
          </p:nvPr>
        </p:nvSpPr>
        <p:spPr>
          <a:xfrm>
            <a:off x="6750600" y="3793706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27" name="Google Shape;327;p30"/>
          <p:cNvSpPr txBox="1"/>
          <p:nvPr>
            <p:ph idx="30" type="subTitle"/>
          </p:nvPr>
        </p:nvSpPr>
        <p:spPr>
          <a:xfrm>
            <a:off x="6750600" y="4166856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328" name="Google Shape;328;p30"/>
          <p:cNvSpPr/>
          <p:nvPr>
            <p:ph idx="31" type="pic"/>
          </p:nvPr>
        </p:nvSpPr>
        <p:spPr>
          <a:xfrm>
            <a:off x="6080709" y="3805056"/>
            <a:ext cx="530400" cy="530400"/>
          </a:xfrm>
          <a:prstGeom prst="rect">
            <a:avLst/>
          </a:prstGeom>
          <a:noFill/>
          <a:ln>
            <a:noFill/>
          </a:ln>
        </p:spPr>
      </p:sp>
      <p:sp>
        <p:nvSpPr>
          <p:cNvPr id="329" name="Google Shape;329;p30"/>
          <p:cNvSpPr txBox="1"/>
          <p:nvPr>
            <p:ph idx="32" type="subTitle"/>
          </p:nvPr>
        </p:nvSpPr>
        <p:spPr>
          <a:xfrm>
            <a:off x="3824550" y="4022919"/>
            <a:ext cx="2026200" cy="187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30" name="Google Shape;330;p30"/>
          <p:cNvSpPr txBox="1"/>
          <p:nvPr>
            <p:ph idx="33" type="subTitle"/>
          </p:nvPr>
        </p:nvSpPr>
        <p:spPr>
          <a:xfrm>
            <a:off x="3824550" y="3793706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31" name="Google Shape;331;p30"/>
          <p:cNvSpPr txBox="1"/>
          <p:nvPr>
            <p:ph idx="34" type="subTitle"/>
          </p:nvPr>
        </p:nvSpPr>
        <p:spPr>
          <a:xfrm>
            <a:off x="3824550" y="4166856"/>
            <a:ext cx="2026200" cy="21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DM Sans Light"/>
              <a:buNone/>
              <a:defRPr sz="9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332" name="Google Shape;332;p30"/>
          <p:cNvSpPr/>
          <p:nvPr>
            <p:ph idx="35" type="pic"/>
          </p:nvPr>
        </p:nvSpPr>
        <p:spPr>
          <a:xfrm>
            <a:off x="3154659" y="3805056"/>
            <a:ext cx="530400" cy="530400"/>
          </a:xfrm>
          <a:prstGeom prst="rect">
            <a:avLst/>
          </a:prstGeom>
          <a:noFill/>
          <a:ln>
            <a:noFill/>
          </a:ln>
        </p:spPr>
      </p:sp>
      <p:sp>
        <p:nvSpPr>
          <p:cNvPr id="333" name="Google Shape;333;p30"/>
          <p:cNvSpPr txBox="1"/>
          <p:nvPr>
            <p:ph type="title"/>
          </p:nvPr>
        </p:nvSpPr>
        <p:spPr>
          <a:xfrm>
            <a:off x="361975" y="962100"/>
            <a:ext cx="24507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334" name="Google Shape;334;p30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5" name="Google Shape;335;p30"/>
          <p:cNvSpPr txBox="1"/>
          <p:nvPr>
            <p:ph idx="36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eyebrow ">
  <p:cSld name="BLANK_1_1_1_1_2_1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61975" y="988557"/>
            <a:ext cx="50184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/>
        </p:txBody>
      </p:sp>
      <p:sp>
        <p:nvSpPr>
          <p:cNvPr id="24" name="Google Shape;24;p4"/>
          <p:cNvSpPr txBox="1"/>
          <p:nvPr>
            <p:ph idx="1" type="subTitle"/>
          </p:nvPr>
        </p:nvSpPr>
        <p:spPr>
          <a:xfrm>
            <a:off x="361975" y="732775"/>
            <a:ext cx="4163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2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otlight - Alt 2">
  <p:cSld name="CUSTOM_7_1">
    <p:bg>
      <p:bgPr>
        <a:solidFill>
          <a:schemeClr val="accent2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1"/>
          <p:cNvSpPr/>
          <p:nvPr/>
        </p:nvSpPr>
        <p:spPr>
          <a:xfrm>
            <a:off x="0" y="0"/>
            <a:ext cx="45675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38" name="Google Shape;338;p31"/>
          <p:cNvSpPr txBox="1"/>
          <p:nvPr>
            <p:ph type="title"/>
          </p:nvPr>
        </p:nvSpPr>
        <p:spPr>
          <a:xfrm>
            <a:off x="4975925" y="989088"/>
            <a:ext cx="37836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339" name="Google Shape;339;p31"/>
          <p:cNvSpPr/>
          <p:nvPr>
            <p:ph idx="2" type="pic"/>
          </p:nvPr>
        </p:nvSpPr>
        <p:spPr>
          <a:xfrm flipH="1">
            <a:off x="953803" y="1066100"/>
            <a:ext cx="2664300" cy="3002700"/>
          </a:xfrm>
          <a:prstGeom prst="rect">
            <a:avLst/>
          </a:prstGeom>
          <a:noFill/>
          <a:ln>
            <a:noFill/>
          </a:ln>
        </p:spPr>
      </p:sp>
      <p:sp>
        <p:nvSpPr>
          <p:cNvPr id="340" name="Google Shape;340;p31"/>
          <p:cNvSpPr txBox="1"/>
          <p:nvPr>
            <p:ph idx="1" type="body"/>
          </p:nvPr>
        </p:nvSpPr>
        <p:spPr>
          <a:xfrm>
            <a:off x="4975925" y="4125662"/>
            <a:ext cx="3783600" cy="461700"/>
          </a:xfrm>
          <a:prstGeom prst="rect">
            <a:avLst/>
          </a:prstGeom>
          <a:noFill/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341" name="Google Shape;341;p31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2" name="Google Shape;342;p31"/>
          <p:cNvSpPr txBox="1"/>
          <p:nvPr>
            <p:ph idx="3" type="body"/>
          </p:nvPr>
        </p:nvSpPr>
        <p:spPr>
          <a:xfrm>
            <a:off x="4975925" y="1943891"/>
            <a:ext cx="3783600" cy="1243200"/>
          </a:xfrm>
          <a:prstGeom prst="rect">
            <a:avLst/>
          </a:prstGeom>
          <a:noFill/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ewsreader"/>
              <a:buChar char="●"/>
              <a:defRPr sz="1600">
                <a:latin typeface="Newsreader"/>
                <a:ea typeface="Newsreader"/>
                <a:cs typeface="Newsreader"/>
                <a:sym typeface="Newsreader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ewsreader"/>
              <a:buChar char="○"/>
              <a:defRPr sz="1600">
                <a:latin typeface="Newsreader"/>
                <a:ea typeface="Newsreader"/>
                <a:cs typeface="Newsreader"/>
                <a:sym typeface="Newsreader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ewsreader"/>
              <a:buChar char="■"/>
              <a:defRPr sz="1600">
                <a:latin typeface="Newsreader"/>
                <a:ea typeface="Newsreader"/>
                <a:cs typeface="Newsreader"/>
                <a:sym typeface="Newsreader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ewsreader"/>
              <a:buChar char="●"/>
              <a:defRPr sz="1600">
                <a:latin typeface="Newsreader"/>
                <a:ea typeface="Newsreader"/>
                <a:cs typeface="Newsreader"/>
                <a:sym typeface="Newsreader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ewsreader"/>
              <a:buChar char="○"/>
              <a:defRPr sz="1600">
                <a:latin typeface="Newsreader"/>
                <a:ea typeface="Newsreader"/>
                <a:cs typeface="Newsreader"/>
                <a:sym typeface="Newsreader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ewsreader"/>
              <a:buChar char="■"/>
              <a:defRPr sz="1600">
                <a:latin typeface="Newsreader"/>
                <a:ea typeface="Newsreader"/>
                <a:cs typeface="Newsreader"/>
                <a:sym typeface="Newsreader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ewsreader"/>
              <a:buChar char="●"/>
              <a:defRPr sz="1600">
                <a:latin typeface="Newsreader"/>
                <a:ea typeface="Newsreader"/>
                <a:cs typeface="Newsreader"/>
                <a:sym typeface="Newsreader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ewsreader"/>
              <a:buChar char="○"/>
              <a:defRPr sz="1600">
                <a:latin typeface="Newsreader"/>
                <a:ea typeface="Newsreader"/>
                <a:cs typeface="Newsreader"/>
                <a:sym typeface="Newsreader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ewsreader"/>
              <a:buChar char="■"/>
              <a:defRPr sz="1600">
                <a:latin typeface="Newsreader"/>
                <a:ea typeface="Newsreader"/>
                <a:cs typeface="Newsreader"/>
                <a:sym typeface="Newsreader"/>
              </a:defRPr>
            </a:lvl9pPr>
          </a:lstStyle>
          <a:p/>
        </p:txBody>
      </p:sp>
      <p:sp>
        <p:nvSpPr>
          <p:cNvPr id="343" name="Google Shape;343;p31"/>
          <p:cNvSpPr txBox="1"/>
          <p:nvPr>
            <p:ph idx="4" type="subTitle"/>
          </p:nvPr>
        </p:nvSpPr>
        <p:spPr>
          <a:xfrm>
            <a:off x="4975925" y="732775"/>
            <a:ext cx="37836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344" name="Google Shape;344;p31"/>
          <p:cNvSpPr txBox="1"/>
          <p:nvPr>
            <p:ph idx="5" type="subTitle"/>
          </p:nvPr>
        </p:nvSpPr>
        <p:spPr>
          <a:xfrm>
            <a:off x="4975925" y="1647132"/>
            <a:ext cx="3783600" cy="13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345" name="Google Shape;345;p31"/>
          <p:cNvSpPr txBox="1"/>
          <p:nvPr>
            <p:ph idx="6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DM Sans"/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r chart background">
  <p:cSld name="CUSTOM_8"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" name="Google Shape;347;p32"/>
          <p:cNvGrpSpPr/>
          <p:nvPr/>
        </p:nvGrpSpPr>
        <p:grpSpPr>
          <a:xfrm>
            <a:off x="49" y="514398"/>
            <a:ext cx="9144297" cy="4115162"/>
            <a:chOff x="-18500" y="514395"/>
            <a:chExt cx="9219900" cy="4115162"/>
          </a:xfrm>
        </p:grpSpPr>
        <p:cxnSp>
          <p:nvCxnSpPr>
            <p:cNvPr id="348" name="Google Shape;348;p32"/>
            <p:cNvCxnSpPr/>
            <p:nvPr/>
          </p:nvCxnSpPr>
          <p:spPr>
            <a:xfrm>
              <a:off x="-18500" y="1028790"/>
              <a:ext cx="9219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49" name="Google Shape;349;p32"/>
            <p:cNvCxnSpPr/>
            <p:nvPr/>
          </p:nvCxnSpPr>
          <p:spPr>
            <a:xfrm>
              <a:off x="-18500" y="4629557"/>
              <a:ext cx="9219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0" name="Google Shape;350;p32"/>
            <p:cNvCxnSpPr/>
            <p:nvPr/>
          </p:nvCxnSpPr>
          <p:spPr>
            <a:xfrm>
              <a:off x="-18500" y="4115162"/>
              <a:ext cx="9219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1" name="Google Shape;351;p32"/>
            <p:cNvCxnSpPr/>
            <p:nvPr/>
          </p:nvCxnSpPr>
          <p:spPr>
            <a:xfrm>
              <a:off x="-18500" y="3600767"/>
              <a:ext cx="9219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2" name="Google Shape;352;p32"/>
            <p:cNvCxnSpPr/>
            <p:nvPr/>
          </p:nvCxnSpPr>
          <p:spPr>
            <a:xfrm>
              <a:off x="-18500" y="3086371"/>
              <a:ext cx="9219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3" name="Google Shape;353;p32"/>
            <p:cNvCxnSpPr/>
            <p:nvPr/>
          </p:nvCxnSpPr>
          <p:spPr>
            <a:xfrm>
              <a:off x="-18500" y="2571976"/>
              <a:ext cx="9219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4" name="Google Shape;354;p32"/>
            <p:cNvCxnSpPr/>
            <p:nvPr/>
          </p:nvCxnSpPr>
          <p:spPr>
            <a:xfrm>
              <a:off x="-18500" y="2057581"/>
              <a:ext cx="9219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5" name="Google Shape;355;p32"/>
            <p:cNvCxnSpPr/>
            <p:nvPr/>
          </p:nvCxnSpPr>
          <p:spPr>
            <a:xfrm>
              <a:off x="-18500" y="1543186"/>
              <a:ext cx="9219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56" name="Google Shape;356;p32"/>
            <p:cNvCxnSpPr/>
            <p:nvPr/>
          </p:nvCxnSpPr>
          <p:spPr>
            <a:xfrm>
              <a:off x="-18500" y="514395"/>
              <a:ext cx="9219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57" name="Google Shape;357;p32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8" name="Google Shape;358;p32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9" name="Google Shape;359;p32"/>
          <p:cNvSpPr txBox="1"/>
          <p:nvPr>
            <p:ph idx="2" type="subTitle"/>
          </p:nvPr>
        </p:nvSpPr>
        <p:spPr>
          <a:xfrm>
            <a:off x="361975" y="732775"/>
            <a:ext cx="4163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slide">
  <p:cSld name="CUSTOM_8_1">
    <p:bg>
      <p:bgPr>
        <a:solidFill>
          <a:schemeClr val="accent2"/>
        </a:soli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3"/>
          <p:cNvSpPr/>
          <p:nvPr/>
        </p:nvSpPr>
        <p:spPr>
          <a:xfrm>
            <a:off x="50" y="-300"/>
            <a:ext cx="6708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62" name="Google Shape;362;p33"/>
          <p:cNvSpPr txBox="1"/>
          <p:nvPr>
            <p:ph type="title"/>
          </p:nvPr>
        </p:nvSpPr>
        <p:spPr>
          <a:xfrm>
            <a:off x="451472" y="2024100"/>
            <a:ext cx="4163100" cy="1372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63" name="Google Shape;363;p33"/>
          <p:cNvSpPr txBox="1"/>
          <p:nvPr>
            <p:ph idx="1" type="subTitle"/>
          </p:nvPr>
        </p:nvSpPr>
        <p:spPr>
          <a:xfrm>
            <a:off x="451475" y="3776250"/>
            <a:ext cx="4163100" cy="4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DM Sans"/>
              <a:buNone/>
              <a:defRPr sz="15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DM Sans"/>
              <a:buNone/>
              <a:defRPr sz="15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DM Sans"/>
              <a:buNone/>
              <a:defRPr sz="15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DM Sans"/>
              <a:buNone/>
              <a:defRPr sz="15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DM Sans"/>
              <a:buNone/>
              <a:defRPr sz="15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DM Sans"/>
              <a:buNone/>
              <a:defRPr sz="15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DM Sans"/>
              <a:buNone/>
              <a:defRPr sz="15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DM Sans"/>
              <a:buNone/>
              <a:defRPr sz="15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DM Sans"/>
              <a:buNone/>
              <a:defRPr sz="15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66" name="Google Shape;366;p3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4" name="Google Shape;374;p3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375" name="Google Shape;375;p3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80" name="Google Shape;380;p3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agenda">
  <p:cSld name="BLANK_1_1_1_1_1_1_1_1_1_1_1">
    <p:bg>
      <p:bgPr>
        <a:solidFill>
          <a:schemeClr val="lt1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idx="1" type="subTitle"/>
          </p:nvPr>
        </p:nvSpPr>
        <p:spPr>
          <a:xfrm>
            <a:off x="361975" y="2841984"/>
            <a:ext cx="3154800" cy="2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61975" y="962100"/>
            <a:ext cx="41631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" name="Google Shape;30;p5"/>
          <p:cNvSpPr txBox="1"/>
          <p:nvPr>
            <p:ph idx="2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DM Sans"/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1" name="Google Shape;31;p5"/>
          <p:cNvSpPr txBox="1"/>
          <p:nvPr>
            <p:ph idx="3" type="subTitle"/>
          </p:nvPr>
        </p:nvSpPr>
        <p:spPr>
          <a:xfrm>
            <a:off x="4909675" y="2841984"/>
            <a:ext cx="3154800" cy="2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2" name="Google Shape;32;p5"/>
          <p:cNvSpPr txBox="1"/>
          <p:nvPr>
            <p:ph idx="4" type="subTitle"/>
          </p:nvPr>
        </p:nvSpPr>
        <p:spPr>
          <a:xfrm>
            <a:off x="361975" y="3493626"/>
            <a:ext cx="3154800" cy="2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idx="5" type="subTitle"/>
          </p:nvPr>
        </p:nvSpPr>
        <p:spPr>
          <a:xfrm>
            <a:off x="4909675" y="3493626"/>
            <a:ext cx="3154800" cy="2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6" type="subTitle"/>
          </p:nvPr>
        </p:nvSpPr>
        <p:spPr>
          <a:xfrm>
            <a:off x="361975" y="4145267"/>
            <a:ext cx="3154800" cy="2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7" type="subTitle"/>
          </p:nvPr>
        </p:nvSpPr>
        <p:spPr>
          <a:xfrm>
            <a:off x="4909675" y="4145267"/>
            <a:ext cx="3154800" cy="2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5" name="Google Shape;385;p4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86" name="Google Shape;386;p4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91" name="Google Shape;391;p4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5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5" name="Google Shape;395;p45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6" name="Google Shape;396;p45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7" name="Google Shape;397;p45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8" name="Google Shape;398;p45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9" name="Google Shape;399;p45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00" name="Google Shape;400;p45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3" name="Google Shape;403;p46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04" name="Google Shape;404;p46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7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07" name="Google Shape;407;p47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08" name="Google Shape;408;p47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09" name="Google Shape;409;p47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10" name="Google Shape;410;p47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8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13" name="Google Shape;413;p48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14" name="Google Shape;414;p48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15" name="Google Shape;415;p48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16" name="Google Shape;416;p48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17" name="Google Shape;417;p48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18" name="Google Shape;418;p48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9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21" name="Google Shape;421;p49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22" name="Google Shape;422;p49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23" name="Google Shape;423;p49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24" name="Google Shape;424;p49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25" name="Google Shape;425;p49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26" name="Google Shape;426;p49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27" name="Google Shape;427;p49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28" name="Google Shape;428;p49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1" name="Google Shape;431;p50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Horizontal - Light">
  <p:cSld name="BLANK_1_1_1_1_1_1_1_1_1_1_1_1_1_1_2">
    <p:bg>
      <p:bgPr>
        <a:solidFill>
          <a:schemeClr val="accent6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u="sng"/>
          </a:p>
        </p:txBody>
      </p:sp>
      <p:sp>
        <p:nvSpPr>
          <p:cNvPr id="38" name="Google Shape;38;p6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4845475" y="1361028"/>
            <a:ext cx="33825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9pPr>
          </a:lstStyle>
          <a:p/>
        </p:txBody>
      </p:sp>
      <p:sp>
        <p:nvSpPr>
          <p:cNvPr id="40" name="Google Shape;40;p6"/>
          <p:cNvSpPr txBox="1"/>
          <p:nvPr>
            <p:ph idx="3" type="subTitle"/>
          </p:nvPr>
        </p:nvSpPr>
        <p:spPr>
          <a:xfrm>
            <a:off x="4845475" y="1028377"/>
            <a:ext cx="3382500" cy="237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4845475" y="2595865"/>
            <a:ext cx="33825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5" type="subTitle"/>
          </p:nvPr>
        </p:nvSpPr>
        <p:spPr>
          <a:xfrm>
            <a:off x="4845475" y="2263215"/>
            <a:ext cx="3382500" cy="237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6" type="body"/>
          </p:nvPr>
        </p:nvSpPr>
        <p:spPr>
          <a:xfrm>
            <a:off x="4845475" y="3870078"/>
            <a:ext cx="33825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7" type="subTitle"/>
          </p:nvPr>
        </p:nvSpPr>
        <p:spPr>
          <a:xfrm>
            <a:off x="4845475" y="3537427"/>
            <a:ext cx="3382500" cy="237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type="title"/>
          </p:nvPr>
        </p:nvSpPr>
        <p:spPr>
          <a:xfrm>
            <a:off x="361975" y="988555"/>
            <a:ext cx="38601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/>
        </p:txBody>
      </p:sp>
      <p:sp>
        <p:nvSpPr>
          <p:cNvPr id="46" name="Google Shape;46;p6"/>
          <p:cNvSpPr txBox="1"/>
          <p:nvPr>
            <p:ph idx="8" type="subTitle"/>
          </p:nvPr>
        </p:nvSpPr>
        <p:spPr>
          <a:xfrm>
            <a:off x="361975" y="732775"/>
            <a:ext cx="3860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1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34" name="Google Shape;434;p51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435" name="Google Shape;435;p51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436" name="Google Shape;436;p51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37" name="Google Shape;437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8" name="Google Shape;438;p51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39" name="Google Shape;439;p51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2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42" name="Google Shape;442;p52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443" name="Google Shape;443;p52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444" name="Google Shape;444;p52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45" name="Google Shape;445;p52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446" name="Google Shape;446;p52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447" name="Google Shape;447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8" name="Google Shape;448;p52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49" name="Google Shape;449;p52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50" name="Google Shape;450;p52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53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4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55" name="Google Shape;455;p54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56" name="Google Shape;456;p54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57" name="Google Shape;457;p54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58" name="Google Shape;458;p54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59" name="Google Shape;459;p54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0" name="Google Shape;460;p54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1" name="Google Shape;461;p54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2" name="Google Shape;462;p54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54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Horizontal - Light - Alt 1">
  <p:cSld name="BLANK_1_1_1_1_1_1_1_1_1_1_1_1_1_1_2_2">
    <p:bg>
      <p:bgPr>
        <a:solidFill>
          <a:schemeClr val="accent6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2" type="body"/>
          </p:nvPr>
        </p:nvSpPr>
        <p:spPr>
          <a:xfrm>
            <a:off x="4845475" y="998689"/>
            <a:ext cx="33825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9pPr>
          </a:lstStyle>
          <a:p/>
        </p:txBody>
      </p:sp>
      <p:sp>
        <p:nvSpPr>
          <p:cNvPr id="50" name="Google Shape;50;p7"/>
          <p:cNvSpPr txBox="1"/>
          <p:nvPr>
            <p:ph idx="3" type="subTitle"/>
          </p:nvPr>
        </p:nvSpPr>
        <p:spPr>
          <a:xfrm>
            <a:off x="4845475" y="666041"/>
            <a:ext cx="3382500" cy="237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type="title"/>
          </p:nvPr>
        </p:nvSpPr>
        <p:spPr>
          <a:xfrm>
            <a:off x="361975" y="988555"/>
            <a:ext cx="38601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4" type="subTitle"/>
          </p:nvPr>
        </p:nvSpPr>
        <p:spPr>
          <a:xfrm>
            <a:off x="361975" y="732775"/>
            <a:ext cx="3860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5" type="body"/>
          </p:nvPr>
        </p:nvSpPr>
        <p:spPr>
          <a:xfrm>
            <a:off x="4845475" y="3927439"/>
            <a:ext cx="33825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4" name="Google Shape;54;p7"/>
          <p:cNvSpPr txBox="1"/>
          <p:nvPr>
            <p:ph idx="6" type="subTitle"/>
          </p:nvPr>
        </p:nvSpPr>
        <p:spPr>
          <a:xfrm>
            <a:off x="4845475" y="3594791"/>
            <a:ext cx="3382500" cy="237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55" name="Google Shape;55;p7"/>
          <p:cNvSpPr txBox="1"/>
          <p:nvPr>
            <p:ph idx="7" type="body"/>
          </p:nvPr>
        </p:nvSpPr>
        <p:spPr>
          <a:xfrm>
            <a:off x="4845475" y="2431037"/>
            <a:ext cx="33825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6" name="Google Shape;56;p7"/>
          <p:cNvSpPr txBox="1"/>
          <p:nvPr>
            <p:ph idx="8" type="subTitle"/>
          </p:nvPr>
        </p:nvSpPr>
        <p:spPr>
          <a:xfrm>
            <a:off x="4845475" y="2098390"/>
            <a:ext cx="3382500" cy="237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57" name="Google Shape;57;p7"/>
          <p:cNvSpPr txBox="1"/>
          <p:nvPr>
            <p:ph idx="9" type="body"/>
          </p:nvPr>
        </p:nvSpPr>
        <p:spPr>
          <a:xfrm>
            <a:off x="356100" y="3243900"/>
            <a:ext cx="2798700" cy="1334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Horizontal - Dark">
  <p:cSld name="BLANK_1_1_1_1_1_1_1_1_1_1_1_1_1_1_2_1">
    <p:bg>
      <p:bgPr>
        <a:solidFill>
          <a:schemeClr val="lt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" name="Google Shape;60;p8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DM Sans"/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1" name="Google Shape;61;p8"/>
          <p:cNvSpPr txBox="1"/>
          <p:nvPr>
            <p:ph idx="2" type="body"/>
          </p:nvPr>
        </p:nvSpPr>
        <p:spPr>
          <a:xfrm>
            <a:off x="4845475" y="1361028"/>
            <a:ext cx="33825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9pPr>
          </a:lstStyle>
          <a:p/>
        </p:txBody>
      </p:sp>
      <p:sp>
        <p:nvSpPr>
          <p:cNvPr id="62" name="Google Shape;62;p8"/>
          <p:cNvSpPr txBox="1"/>
          <p:nvPr>
            <p:ph idx="3" type="subTitle"/>
          </p:nvPr>
        </p:nvSpPr>
        <p:spPr>
          <a:xfrm>
            <a:off x="4845475" y="1028377"/>
            <a:ext cx="3382500" cy="237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63" name="Google Shape;63;p8"/>
          <p:cNvSpPr txBox="1"/>
          <p:nvPr>
            <p:ph idx="4" type="body"/>
          </p:nvPr>
        </p:nvSpPr>
        <p:spPr>
          <a:xfrm>
            <a:off x="4845475" y="2595865"/>
            <a:ext cx="33825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4" name="Google Shape;64;p8"/>
          <p:cNvSpPr txBox="1"/>
          <p:nvPr>
            <p:ph idx="5" type="subTitle"/>
          </p:nvPr>
        </p:nvSpPr>
        <p:spPr>
          <a:xfrm>
            <a:off x="4845475" y="2263215"/>
            <a:ext cx="3382500" cy="237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65" name="Google Shape;65;p8"/>
          <p:cNvSpPr txBox="1"/>
          <p:nvPr>
            <p:ph idx="6" type="body"/>
          </p:nvPr>
        </p:nvSpPr>
        <p:spPr>
          <a:xfrm>
            <a:off x="4845475" y="3870078"/>
            <a:ext cx="33825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DM Sans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Font typeface="DM Sans"/>
              <a:buChar char="■"/>
              <a:defRPr sz="1000"/>
            </a:lvl9pPr>
          </a:lstStyle>
          <a:p/>
        </p:txBody>
      </p:sp>
      <p:sp>
        <p:nvSpPr>
          <p:cNvPr id="66" name="Google Shape;66;p8"/>
          <p:cNvSpPr txBox="1"/>
          <p:nvPr>
            <p:ph idx="7" type="subTitle"/>
          </p:nvPr>
        </p:nvSpPr>
        <p:spPr>
          <a:xfrm>
            <a:off x="4845475" y="3537427"/>
            <a:ext cx="3382500" cy="237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67" name="Google Shape;67;p8"/>
          <p:cNvSpPr txBox="1"/>
          <p:nvPr>
            <p:ph type="title"/>
          </p:nvPr>
        </p:nvSpPr>
        <p:spPr>
          <a:xfrm>
            <a:off x="361975" y="988555"/>
            <a:ext cx="38601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8" name="Google Shape;68;p8"/>
          <p:cNvSpPr txBox="1"/>
          <p:nvPr>
            <p:ph idx="8" type="subTitle"/>
          </p:nvPr>
        </p:nvSpPr>
        <p:spPr>
          <a:xfrm>
            <a:off x="361975" y="732775"/>
            <a:ext cx="3860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four big ideas">
  <p:cSld name="BLANK_1_1_1_1_1_1_1_1_1_1_1_1_1_1_1"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/>
          <p:nvPr>
            <p:ph idx="1" type="body"/>
          </p:nvPr>
        </p:nvSpPr>
        <p:spPr>
          <a:xfrm>
            <a:off x="2610420" y="2943375"/>
            <a:ext cx="1645800" cy="16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9pPr>
          </a:lstStyle>
          <a:p/>
        </p:txBody>
      </p:sp>
      <p:sp>
        <p:nvSpPr>
          <p:cNvPr id="71" name="Google Shape;71;p9"/>
          <p:cNvSpPr txBox="1"/>
          <p:nvPr>
            <p:ph idx="2" type="subTitle"/>
          </p:nvPr>
        </p:nvSpPr>
        <p:spPr>
          <a:xfrm>
            <a:off x="2610418" y="2169054"/>
            <a:ext cx="1645800" cy="45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72" name="Google Shape;72;p9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9"/>
          <p:cNvSpPr txBox="1"/>
          <p:nvPr>
            <p:ph idx="3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DM Sans"/>
              <a:buNone/>
              <a:defRPr sz="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4" name="Google Shape;74;p9"/>
          <p:cNvSpPr txBox="1"/>
          <p:nvPr>
            <p:ph idx="4" type="body"/>
          </p:nvPr>
        </p:nvSpPr>
        <p:spPr>
          <a:xfrm>
            <a:off x="4889772" y="2943375"/>
            <a:ext cx="1645800" cy="16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5" name="Google Shape;75;p9"/>
          <p:cNvSpPr txBox="1"/>
          <p:nvPr>
            <p:ph idx="5" type="subTitle"/>
          </p:nvPr>
        </p:nvSpPr>
        <p:spPr>
          <a:xfrm>
            <a:off x="4889774" y="2169054"/>
            <a:ext cx="1645800" cy="45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76" name="Google Shape;76;p9"/>
          <p:cNvSpPr txBox="1"/>
          <p:nvPr>
            <p:ph idx="6" type="body"/>
          </p:nvPr>
        </p:nvSpPr>
        <p:spPr>
          <a:xfrm>
            <a:off x="7130875" y="2943375"/>
            <a:ext cx="1645800" cy="16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"/>
              <a:buChar char="■"/>
              <a:defRPr sz="1000"/>
            </a:lvl9pPr>
          </a:lstStyle>
          <a:p/>
        </p:txBody>
      </p:sp>
      <p:sp>
        <p:nvSpPr>
          <p:cNvPr id="77" name="Google Shape;77;p9"/>
          <p:cNvSpPr txBox="1"/>
          <p:nvPr>
            <p:ph idx="7" type="subTitle"/>
          </p:nvPr>
        </p:nvSpPr>
        <p:spPr>
          <a:xfrm>
            <a:off x="7130874" y="2169054"/>
            <a:ext cx="1645800" cy="45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Font typeface="DM Sans Light"/>
              <a:buNone/>
              <a:defRPr sz="16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78" name="Google Shape;78;p9"/>
          <p:cNvSpPr txBox="1"/>
          <p:nvPr>
            <p:ph idx="8" type="body"/>
          </p:nvPr>
        </p:nvSpPr>
        <p:spPr>
          <a:xfrm>
            <a:off x="360525" y="2943375"/>
            <a:ext cx="1645800" cy="16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DM Sans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9" name="Google Shape;79;p9"/>
          <p:cNvSpPr txBox="1"/>
          <p:nvPr>
            <p:ph idx="9" type="subTitle"/>
          </p:nvPr>
        </p:nvSpPr>
        <p:spPr>
          <a:xfrm>
            <a:off x="360533" y="2169054"/>
            <a:ext cx="1645800" cy="45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 Light"/>
              <a:buNone/>
              <a:defRPr sz="16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80" name="Google Shape;80;p9"/>
          <p:cNvSpPr txBox="1"/>
          <p:nvPr>
            <p:ph idx="13" type="subTitle"/>
          </p:nvPr>
        </p:nvSpPr>
        <p:spPr>
          <a:xfrm>
            <a:off x="2490450" y="732775"/>
            <a:ext cx="4163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M Sans Light"/>
              <a:buNone/>
              <a:defRPr sz="10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 Light"/>
              <a:buNone/>
              <a:defRPr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81" name="Google Shape;81;p9"/>
          <p:cNvSpPr txBox="1"/>
          <p:nvPr>
            <p:ph type="title"/>
          </p:nvPr>
        </p:nvSpPr>
        <p:spPr>
          <a:xfrm>
            <a:off x="1938175" y="988550"/>
            <a:ext cx="52677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ve big ideas">
  <p:cSld name="BLANK_1_1_1_1_1_1_1_1_1_1_1_1_1_1_1_3">
    <p:bg>
      <p:bgPr>
        <a:solidFill>
          <a:schemeClr val="accent2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r">
              <a:buNone/>
              <a:defRPr sz="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" name="Google Shape;84;p10"/>
          <p:cNvSpPr txBox="1"/>
          <p:nvPr>
            <p:ph idx="1" type="subTitle"/>
          </p:nvPr>
        </p:nvSpPr>
        <p:spPr>
          <a:xfrm>
            <a:off x="361975" y="217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"/>
              <a:buFont typeface="DM Sans"/>
              <a:buNone/>
              <a:defRPr sz="700"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0"/>
          <p:cNvSpPr txBox="1"/>
          <p:nvPr>
            <p:ph idx="2" type="body"/>
          </p:nvPr>
        </p:nvSpPr>
        <p:spPr>
          <a:xfrm>
            <a:off x="361975" y="3231275"/>
            <a:ext cx="1457400" cy="107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86" name="Google Shape;86;p10"/>
          <p:cNvSpPr txBox="1"/>
          <p:nvPr>
            <p:ph idx="3" type="subTitle"/>
          </p:nvPr>
        </p:nvSpPr>
        <p:spPr>
          <a:xfrm>
            <a:off x="361975" y="2556804"/>
            <a:ext cx="1457400" cy="45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87" name="Google Shape;87;p10"/>
          <p:cNvSpPr txBox="1"/>
          <p:nvPr>
            <p:ph idx="4" type="subTitle"/>
          </p:nvPr>
        </p:nvSpPr>
        <p:spPr>
          <a:xfrm>
            <a:off x="2490450" y="732775"/>
            <a:ext cx="4163100" cy="138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Font typeface="DM Sans Light"/>
              <a:buNone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88" name="Google Shape;88;p10"/>
          <p:cNvSpPr txBox="1"/>
          <p:nvPr>
            <p:ph type="title"/>
          </p:nvPr>
        </p:nvSpPr>
        <p:spPr>
          <a:xfrm>
            <a:off x="1938175" y="988550"/>
            <a:ext cx="5267700" cy="58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/>
        </p:txBody>
      </p:sp>
      <p:sp>
        <p:nvSpPr>
          <p:cNvPr id="89" name="Google Shape;89;p10"/>
          <p:cNvSpPr txBox="1"/>
          <p:nvPr>
            <p:ph idx="5" type="subTitle"/>
          </p:nvPr>
        </p:nvSpPr>
        <p:spPr>
          <a:xfrm>
            <a:off x="7319275" y="2556804"/>
            <a:ext cx="1457400" cy="45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90" name="Google Shape;90;p10"/>
          <p:cNvSpPr txBox="1"/>
          <p:nvPr>
            <p:ph idx="6" type="body"/>
          </p:nvPr>
        </p:nvSpPr>
        <p:spPr>
          <a:xfrm>
            <a:off x="2101300" y="3231275"/>
            <a:ext cx="1457400" cy="107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91" name="Google Shape;91;p10"/>
          <p:cNvSpPr txBox="1"/>
          <p:nvPr>
            <p:ph idx="7" type="body"/>
          </p:nvPr>
        </p:nvSpPr>
        <p:spPr>
          <a:xfrm>
            <a:off x="3840625" y="3231275"/>
            <a:ext cx="1457400" cy="107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92" name="Google Shape;92;p10"/>
          <p:cNvSpPr txBox="1"/>
          <p:nvPr>
            <p:ph idx="8" type="body"/>
          </p:nvPr>
        </p:nvSpPr>
        <p:spPr>
          <a:xfrm>
            <a:off x="5579950" y="3231275"/>
            <a:ext cx="1457400" cy="107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93" name="Google Shape;93;p10"/>
          <p:cNvSpPr txBox="1"/>
          <p:nvPr>
            <p:ph idx="9" type="subTitle"/>
          </p:nvPr>
        </p:nvSpPr>
        <p:spPr>
          <a:xfrm>
            <a:off x="2101300" y="2556804"/>
            <a:ext cx="1457400" cy="45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94" name="Google Shape;94;p10"/>
          <p:cNvSpPr txBox="1"/>
          <p:nvPr>
            <p:ph idx="13" type="subTitle"/>
          </p:nvPr>
        </p:nvSpPr>
        <p:spPr>
          <a:xfrm>
            <a:off x="3840625" y="2556804"/>
            <a:ext cx="1457400" cy="45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95" name="Google Shape;95;p10"/>
          <p:cNvSpPr txBox="1"/>
          <p:nvPr>
            <p:ph idx="14" type="subTitle"/>
          </p:nvPr>
        </p:nvSpPr>
        <p:spPr>
          <a:xfrm>
            <a:off x="5579950" y="2556804"/>
            <a:ext cx="1457400" cy="45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DM Sans Light"/>
              <a:buNone/>
              <a:defRPr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  <p:sp>
        <p:nvSpPr>
          <p:cNvPr id="96" name="Google Shape;96;p10"/>
          <p:cNvSpPr txBox="1"/>
          <p:nvPr>
            <p:ph idx="15" type="body"/>
          </p:nvPr>
        </p:nvSpPr>
        <p:spPr>
          <a:xfrm>
            <a:off x="7319275" y="3231275"/>
            <a:ext cx="1457400" cy="107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●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M Sans Light"/>
              <a:buChar char="○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DM Sans Light"/>
              <a:buChar char="■"/>
              <a:defRPr sz="1000">
                <a:latin typeface="DM Sans Light"/>
                <a:ea typeface="DM Sans Light"/>
                <a:cs typeface="DM Sans Light"/>
                <a:sym typeface="DM Sans Light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5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361850" y="2004025"/>
            <a:ext cx="5627400" cy="25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04800" lvl="1" marL="914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○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04800" lvl="2" marL="1371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■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04800" lvl="3" marL="1828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04800" lvl="4" marL="22860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○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04800" lvl="5" marL="27432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■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04800" lvl="6" marL="3200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04800" lvl="7" marL="3657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○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04800" lvl="8" marL="411480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200"/>
              <a:buFont typeface="DM Sans"/>
              <a:buChar char="■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438150" y="524575"/>
            <a:ext cx="5433000" cy="9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ewsreader"/>
              <a:buNone/>
              <a:defRPr sz="3000">
                <a:solidFill>
                  <a:schemeClr val="lt1"/>
                </a:solidFill>
                <a:latin typeface="Newsreader"/>
                <a:ea typeface="Newsreader"/>
                <a:cs typeface="Newsreader"/>
                <a:sym typeface="Newsread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" name="Google Shape;8;p1"/>
          <p:cNvSpPr txBox="1"/>
          <p:nvPr>
            <p:ph idx="2" type="body"/>
          </p:nvPr>
        </p:nvSpPr>
        <p:spPr>
          <a:xfrm>
            <a:off x="4700200" y="1614100"/>
            <a:ext cx="3756600" cy="25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○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■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○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■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○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■"/>
              <a:def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5529">
          <p15:clr>
            <a:srgbClr val="E46962"/>
          </p15:clr>
        </p15:guide>
        <p15:guide id="2" orient="horz" pos="233">
          <p15:clr>
            <a:srgbClr val="E46962"/>
          </p15:clr>
        </p15:guide>
        <p15:guide id="3" orient="horz" pos="3011">
          <p15:clr>
            <a:srgbClr val="E46962"/>
          </p15:clr>
        </p15:guide>
        <p15:guide id="4" pos="2850">
          <p15:clr>
            <a:srgbClr val="E46962"/>
          </p15:clr>
        </p15:guide>
        <p15:guide id="5" pos="2910">
          <p15:clr>
            <a:srgbClr val="E46962"/>
          </p15:clr>
        </p15:guide>
        <p15:guide id="6" pos="1468">
          <p15:clr>
            <a:srgbClr val="E46962"/>
          </p15:clr>
        </p15:guide>
        <p15:guide id="7" pos="1527">
          <p15:clr>
            <a:srgbClr val="E46962"/>
          </p15:clr>
        </p15:guide>
        <p15:guide id="8" pos="4226">
          <p15:clr>
            <a:srgbClr val="E46962"/>
          </p15:clr>
        </p15:guide>
        <p15:guide id="9" pos="4285">
          <p15:clr>
            <a:srgbClr val="E46962"/>
          </p15:clr>
        </p15:guide>
        <p15:guide id="10" pos="3773">
          <p15:clr>
            <a:srgbClr val="E46962"/>
          </p15:clr>
        </p15:guide>
        <p15:guide id="11" pos="3830">
          <p15:clr>
            <a:srgbClr val="E46962"/>
          </p15:clr>
        </p15:guide>
        <p15:guide id="12" pos="1930">
          <p15:clr>
            <a:srgbClr val="E46962"/>
          </p15:clr>
        </p15:guide>
        <p15:guide id="13" pos="1987">
          <p15:clr>
            <a:srgbClr val="E46962"/>
          </p15:clr>
        </p15:guide>
        <p15:guide id="14" orient="horz" pos="2867">
          <p15:clr>
            <a:srgbClr val="E46962"/>
          </p15:clr>
        </p15:guide>
        <p15:guide id="15" orient="horz" pos="1135">
          <p15:clr>
            <a:srgbClr val="E46962"/>
          </p15:clr>
        </p15:guide>
        <p15:guide id="16" orient="horz" pos="1194">
          <p15:clr>
            <a:srgbClr val="E46962"/>
          </p15:clr>
        </p15:guide>
        <p15:guide id="17" orient="horz" pos="2043">
          <p15:clr>
            <a:srgbClr val="E46962"/>
          </p15:clr>
        </p15:guide>
        <p15:guide id="18" orient="horz" pos="2103">
          <p15:clr>
            <a:srgbClr val="E46962"/>
          </p15:clr>
        </p15:guide>
        <p15:guide id="19" pos="228">
          <p15:clr>
            <a:srgbClr val="E46962"/>
          </p15:clr>
        </p15:guide>
        <p15:guide id="20" orient="horz" pos="672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lose-up of a modern glass structure. " id="468" name="Google Shape;468;p55"/>
          <p:cNvPicPr preferRelativeResize="0"/>
          <p:nvPr/>
        </p:nvPicPr>
        <p:blipFill rotWithShape="1">
          <a:blip r:embed="rId3">
            <a:alphaModFix/>
          </a:blip>
          <a:srcRect b="80" l="21737" r="19116" t="0"/>
          <a:stretch/>
        </p:blipFill>
        <p:spPr>
          <a:xfrm>
            <a:off x="4587725" y="-8750"/>
            <a:ext cx="4572001" cy="5148074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55"/>
          <p:cNvSpPr txBox="1"/>
          <p:nvPr>
            <p:ph type="title"/>
          </p:nvPr>
        </p:nvSpPr>
        <p:spPr>
          <a:xfrm>
            <a:off x="361975" y="923525"/>
            <a:ext cx="3860100" cy="254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Construction &amp; Facilities Planning - Panel Q&amp;A</a:t>
            </a:r>
            <a:endParaRPr/>
          </a:p>
        </p:txBody>
      </p:sp>
      <p:sp>
        <p:nvSpPr>
          <p:cNvPr id="470" name="Google Shape;470;p55"/>
          <p:cNvSpPr txBox="1"/>
          <p:nvPr>
            <p:ph idx="3" type="body"/>
          </p:nvPr>
        </p:nvSpPr>
        <p:spPr>
          <a:xfrm>
            <a:off x="547575" y="3337797"/>
            <a:ext cx="3492600" cy="132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SCASBO Spring Conference 2026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64"/>
          <p:cNvSpPr txBox="1"/>
          <p:nvPr>
            <p:ph type="title"/>
          </p:nvPr>
        </p:nvSpPr>
        <p:spPr>
          <a:xfrm>
            <a:off x="361975" y="988550"/>
            <a:ext cx="5356800" cy="285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What recent trends in education do you feel are a high priority and important to incorporate into your future schools: promoting student collaboration, incorporation of technology, flexibly designed spaces to accommodate future growth, the incorporation of outdoor learning spaces fitting into your programs?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355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Newsreader SemiBold"/>
              <a:ea typeface="Newsreader SemiBold"/>
              <a:cs typeface="Newsreader SemiBold"/>
              <a:sym typeface="Newsreader SemiBold"/>
            </a:endParaRPr>
          </a:p>
        </p:txBody>
      </p:sp>
      <p:sp>
        <p:nvSpPr>
          <p:cNvPr id="546" name="Google Shape;546;p64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7" name="Google Shape;547;p64"/>
          <p:cNvSpPr txBox="1"/>
          <p:nvPr>
            <p:ph idx="3" type="subTitle"/>
          </p:nvPr>
        </p:nvSpPr>
        <p:spPr>
          <a:xfrm>
            <a:off x="361975" y="451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Question:</a:t>
            </a:r>
            <a:endParaRPr b="1" sz="1100"/>
          </a:p>
        </p:txBody>
      </p:sp>
      <p:pic>
        <p:nvPicPr>
          <p:cNvPr descr="A glass ceiling" id="548" name="Google Shape;548;p64"/>
          <p:cNvPicPr preferRelativeResize="0"/>
          <p:nvPr/>
        </p:nvPicPr>
        <p:blipFill rotWithShape="1">
          <a:blip r:embed="rId3">
            <a:alphaModFix/>
          </a:blip>
          <a:srcRect b="10956" l="0" r="0" t="10956"/>
          <a:stretch/>
        </p:blipFill>
        <p:spPr>
          <a:xfrm>
            <a:off x="6289150" y="1793125"/>
            <a:ext cx="2853300" cy="3350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49" name="Google Shape;549;p64"/>
          <p:cNvCxnSpPr/>
          <p:nvPr/>
        </p:nvCxnSpPr>
        <p:spPr>
          <a:xfrm>
            <a:off x="356100" y="3843349"/>
            <a:ext cx="53628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65"/>
          <p:cNvSpPr txBox="1"/>
          <p:nvPr>
            <p:ph type="title"/>
          </p:nvPr>
        </p:nvSpPr>
        <p:spPr>
          <a:xfrm>
            <a:off x="361975" y="988550"/>
            <a:ext cx="5356800" cy="285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How important are sustainability and energy efficiency in your schools and do you value certification programs such as Green Globes or LEED?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Over the course of your respective building programs, you have worked on numerous projects. What makes a project run smoothly and what do you look for in your A/E/C partners to bring project success?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355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Newsreader SemiBold"/>
              <a:ea typeface="Newsreader SemiBold"/>
              <a:cs typeface="Newsreader SemiBold"/>
              <a:sym typeface="Newsreader SemiBold"/>
            </a:endParaRPr>
          </a:p>
        </p:txBody>
      </p:sp>
      <p:sp>
        <p:nvSpPr>
          <p:cNvPr id="555" name="Google Shape;555;p65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6" name="Google Shape;556;p65"/>
          <p:cNvSpPr txBox="1"/>
          <p:nvPr>
            <p:ph idx="3" type="subTitle"/>
          </p:nvPr>
        </p:nvSpPr>
        <p:spPr>
          <a:xfrm>
            <a:off x="361975" y="451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Question:</a:t>
            </a:r>
            <a:endParaRPr b="1" sz="1100"/>
          </a:p>
        </p:txBody>
      </p:sp>
      <p:pic>
        <p:nvPicPr>
          <p:cNvPr descr="A glass ceiling" id="557" name="Google Shape;557;p65"/>
          <p:cNvPicPr preferRelativeResize="0"/>
          <p:nvPr/>
        </p:nvPicPr>
        <p:blipFill rotWithShape="1">
          <a:blip r:embed="rId3">
            <a:alphaModFix/>
          </a:blip>
          <a:srcRect b="10956" l="0" r="0" t="10956"/>
          <a:stretch/>
        </p:blipFill>
        <p:spPr>
          <a:xfrm>
            <a:off x="6289150" y="1793125"/>
            <a:ext cx="2853300" cy="3350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8" name="Google Shape;558;p65"/>
          <p:cNvCxnSpPr/>
          <p:nvPr/>
        </p:nvCxnSpPr>
        <p:spPr>
          <a:xfrm>
            <a:off x="356100" y="3843349"/>
            <a:ext cx="53628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66"/>
          <p:cNvSpPr txBox="1"/>
          <p:nvPr>
            <p:ph type="title"/>
          </p:nvPr>
        </p:nvSpPr>
        <p:spPr>
          <a:xfrm>
            <a:off x="361975" y="988550"/>
            <a:ext cx="5356800" cy="285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Any additional questions for the Panel?</a:t>
            </a:r>
            <a:endParaRPr sz="28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355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00">
              <a:latin typeface="Newsreader SemiBold"/>
              <a:ea typeface="Newsreader SemiBold"/>
              <a:cs typeface="Newsreader SemiBold"/>
              <a:sym typeface="Newsreader SemiBold"/>
            </a:endParaRPr>
          </a:p>
        </p:txBody>
      </p:sp>
      <p:sp>
        <p:nvSpPr>
          <p:cNvPr id="564" name="Google Shape;564;p66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A glass ceiling" id="565" name="Google Shape;565;p66"/>
          <p:cNvPicPr preferRelativeResize="0"/>
          <p:nvPr/>
        </p:nvPicPr>
        <p:blipFill rotWithShape="1">
          <a:blip r:embed="rId3">
            <a:alphaModFix/>
          </a:blip>
          <a:srcRect b="10956" l="0" r="0" t="10956"/>
          <a:stretch/>
        </p:blipFill>
        <p:spPr>
          <a:xfrm>
            <a:off x="6289150" y="1793125"/>
            <a:ext cx="2853300" cy="3350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6" name="Google Shape;566;p66"/>
          <p:cNvCxnSpPr/>
          <p:nvPr/>
        </p:nvCxnSpPr>
        <p:spPr>
          <a:xfrm>
            <a:off x="356100" y="3843349"/>
            <a:ext cx="53628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7"/>
          <p:cNvSpPr txBox="1"/>
          <p:nvPr>
            <p:ph type="title"/>
          </p:nvPr>
        </p:nvSpPr>
        <p:spPr>
          <a:xfrm>
            <a:off x="361975" y="988550"/>
            <a:ext cx="5356800" cy="285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Thank you!</a:t>
            </a:r>
            <a:endParaRPr sz="23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Scott Carlin - Greenville County Schools</a:t>
            </a:r>
            <a:endParaRPr sz="23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Leslie Harris - CPL Architects</a:t>
            </a:r>
            <a:endParaRPr sz="23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Joe Romenick - Fort Mill School District</a:t>
            </a:r>
            <a:endParaRPr sz="23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355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latin typeface="Newsreader SemiBold"/>
              <a:ea typeface="Newsreader SemiBold"/>
              <a:cs typeface="Newsreader SemiBold"/>
              <a:sym typeface="Newsreader SemiBold"/>
            </a:endParaRPr>
          </a:p>
        </p:txBody>
      </p:sp>
      <p:sp>
        <p:nvSpPr>
          <p:cNvPr id="572" name="Google Shape;572;p67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A glass ceiling" id="573" name="Google Shape;573;p67"/>
          <p:cNvPicPr preferRelativeResize="0"/>
          <p:nvPr/>
        </p:nvPicPr>
        <p:blipFill rotWithShape="1">
          <a:blip r:embed="rId3">
            <a:alphaModFix/>
          </a:blip>
          <a:srcRect b="10956" l="0" r="0" t="10956"/>
          <a:stretch/>
        </p:blipFill>
        <p:spPr>
          <a:xfrm>
            <a:off x="6289150" y="1793125"/>
            <a:ext cx="2853300" cy="3350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4" name="Google Shape;574;p67"/>
          <p:cNvCxnSpPr/>
          <p:nvPr/>
        </p:nvCxnSpPr>
        <p:spPr>
          <a:xfrm>
            <a:off x="356100" y="3843349"/>
            <a:ext cx="53628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56"/>
          <p:cNvSpPr txBox="1"/>
          <p:nvPr>
            <p:ph type="title"/>
          </p:nvPr>
        </p:nvSpPr>
        <p:spPr>
          <a:xfrm>
            <a:off x="361975" y="988550"/>
            <a:ext cx="5356800" cy="200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63500" marR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Walk us through the complete process of developing a total project budget—from the very first needs assessment through final cost validation. What are the must-include hard and soft cost categories that districts often underestimate? (land, surveys, geotechnical, environmental/hazardous materials, water-flow testing, A-E fees, third-party testing/inspections, building condition assessments, construction, commissioning, furniture, fixtures and equipment)</a:t>
            </a:r>
            <a:endParaRPr sz="13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Newsreader SemiBold"/>
              <a:ea typeface="Newsreader SemiBold"/>
              <a:cs typeface="Newsreader SemiBold"/>
              <a:sym typeface="Newsreader SemiBold"/>
            </a:endParaRPr>
          </a:p>
        </p:txBody>
      </p:sp>
      <p:sp>
        <p:nvSpPr>
          <p:cNvPr id="476" name="Google Shape;476;p56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7" name="Google Shape;477;p56"/>
          <p:cNvSpPr txBox="1"/>
          <p:nvPr>
            <p:ph idx="3" type="subTitle"/>
          </p:nvPr>
        </p:nvSpPr>
        <p:spPr>
          <a:xfrm>
            <a:off x="361975" y="451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Question:</a:t>
            </a:r>
            <a:endParaRPr b="1" sz="1100"/>
          </a:p>
        </p:txBody>
      </p:sp>
      <p:pic>
        <p:nvPicPr>
          <p:cNvPr descr="A glass ceiling" id="478" name="Google Shape;478;p56"/>
          <p:cNvPicPr preferRelativeResize="0"/>
          <p:nvPr/>
        </p:nvPicPr>
        <p:blipFill rotWithShape="1">
          <a:blip r:embed="rId3">
            <a:alphaModFix/>
          </a:blip>
          <a:srcRect b="10956" l="0" r="0" t="10956"/>
          <a:stretch/>
        </p:blipFill>
        <p:spPr>
          <a:xfrm>
            <a:off x="6289150" y="1793125"/>
            <a:ext cx="2853300" cy="3350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9" name="Google Shape;479;p56"/>
          <p:cNvCxnSpPr/>
          <p:nvPr/>
        </p:nvCxnSpPr>
        <p:spPr>
          <a:xfrm>
            <a:off x="356100" y="3843349"/>
            <a:ext cx="53628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57"/>
          <p:cNvSpPr txBox="1"/>
          <p:nvPr>
            <p:ph type="title"/>
          </p:nvPr>
        </p:nvSpPr>
        <p:spPr>
          <a:xfrm>
            <a:off x="361975" y="988550"/>
            <a:ext cx="5356800" cy="200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635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How does the budgeting process and cost structure differ between new school construction, building additions, major renovations, and ongoing maintenance/replacement projects?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143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What percentage ranges or rules of thumb do you typically see for soft costs in each category in South Carolina?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Newsreader SemiBold"/>
              <a:ea typeface="Newsreader SemiBold"/>
              <a:cs typeface="Newsreader SemiBold"/>
              <a:sym typeface="Newsreader SemiBold"/>
            </a:endParaRPr>
          </a:p>
        </p:txBody>
      </p:sp>
      <p:sp>
        <p:nvSpPr>
          <p:cNvPr id="485" name="Google Shape;485;p57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6" name="Google Shape;486;p57"/>
          <p:cNvSpPr txBox="1"/>
          <p:nvPr>
            <p:ph idx="3" type="subTitle"/>
          </p:nvPr>
        </p:nvSpPr>
        <p:spPr>
          <a:xfrm>
            <a:off x="361975" y="451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Question:</a:t>
            </a:r>
            <a:endParaRPr b="1" sz="1100"/>
          </a:p>
        </p:txBody>
      </p:sp>
      <p:pic>
        <p:nvPicPr>
          <p:cNvPr descr="A glass ceiling" id="487" name="Google Shape;487;p57"/>
          <p:cNvPicPr preferRelativeResize="0"/>
          <p:nvPr/>
        </p:nvPicPr>
        <p:blipFill rotWithShape="1">
          <a:blip r:embed="rId3">
            <a:alphaModFix/>
          </a:blip>
          <a:srcRect b="10956" l="0" r="0" t="10956"/>
          <a:stretch/>
        </p:blipFill>
        <p:spPr>
          <a:xfrm>
            <a:off x="6289150" y="1793125"/>
            <a:ext cx="2853300" cy="3350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8" name="Google Shape;488;p57"/>
          <p:cNvCxnSpPr/>
          <p:nvPr/>
        </p:nvCxnSpPr>
        <p:spPr>
          <a:xfrm>
            <a:off x="356100" y="3843349"/>
            <a:ext cx="53628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58"/>
          <p:cNvSpPr txBox="1"/>
          <p:nvPr>
            <p:ph type="title"/>
          </p:nvPr>
        </p:nvSpPr>
        <p:spPr>
          <a:xfrm>
            <a:off x="361975" y="988550"/>
            <a:ext cx="5356800" cy="200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63500" marR="355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Drawing from recent successful (and challenging) South Carolina school capital projects, what are the top three practical recommendations you would give CFOs and business officials for creating defensible, voter-ready total project budgets and long-term facilities master plans?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Newsreader SemiBold"/>
              <a:ea typeface="Newsreader SemiBold"/>
              <a:cs typeface="Newsreader SemiBold"/>
              <a:sym typeface="Newsreader SemiBold"/>
            </a:endParaRPr>
          </a:p>
        </p:txBody>
      </p:sp>
      <p:sp>
        <p:nvSpPr>
          <p:cNvPr id="494" name="Google Shape;494;p58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5" name="Google Shape;495;p58"/>
          <p:cNvSpPr txBox="1"/>
          <p:nvPr>
            <p:ph idx="3" type="subTitle"/>
          </p:nvPr>
        </p:nvSpPr>
        <p:spPr>
          <a:xfrm>
            <a:off x="361975" y="451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Question:</a:t>
            </a:r>
            <a:endParaRPr b="1" sz="1100"/>
          </a:p>
        </p:txBody>
      </p:sp>
      <p:pic>
        <p:nvPicPr>
          <p:cNvPr descr="A glass ceiling" id="496" name="Google Shape;496;p58"/>
          <p:cNvPicPr preferRelativeResize="0"/>
          <p:nvPr/>
        </p:nvPicPr>
        <p:blipFill rotWithShape="1">
          <a:blip r:embed="rId3">
            <a:alphaModFix/>
          </a:blip>
          <a:srcRect b="10956" l="0" r="0" t="10956"/>
          <a:stretch/>
        </p:blipFill>
        <p:spPr>
          <a:xfrm>
            <a:off x="6289150" y="1793125"/>
            <a:ext cx="2853300" cy="3350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97" name="Google Shape;497;p58"/>
          <p:cNvCxnSpPr/>
          <p:nvPr/>
        </p:nvCxnSpPr>
        <p:spPr>
          <a:xfrm>
            <a:off x="356100" y="3843349"/>
            <a:ext cx="53628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9"/>
          <p:cNvSpPr txBox="1"/>
          <p:nvPr>
            <p:ph type="title"/>
          </p:nvPr>
        </p:nvSpPr>
        <p:spPr>
          <a:xfrm>
            <a:off x="361975" y="988550"/>
            <a:ext cx="5356800" cy="313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What are you seeing as District’s facility needs are changing in terms of types of spaces and programs? (Examples - career and technical education spaces, additional Pre-K4 focused early childhood development spaces/schools, multipurpose spaces, or others)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Which School District personnel should be involved in the planning and execution of construction projects? How should they be engaged during the project? (Principals, District Administration, etc.)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355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Newsreader SemiBold"/>
              <a:ea typeface="Newsreader SemiBold"/>
              <a:cs typeface="Newsreader SemiBold"/>
              <a:sym typeface="Newsreader SemiBold"/>
            </a:endParaRPr>
          </a:p>
        </p:txBody>
      </p:sp>
      <p:sp>
        <p:nvSpPr>
          <p:cNvPr id="503" name="Google Shape;503;p59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4" name="Google Shape;504;p59"/>
          <p:cNvSpPr txBox="1"/>
          <p:nvPr>
            <p:ph idx="3" type="subTitle"/>
          </p:nvPr>
        </p:nvSpPr>
        <p:spPr>
          <a:xfrm>
            <a:off x="361975" y="451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Question:</a:t>
            </a:r>
            <a:endParaRPr b="1" sz="1100"/>
          </a:p>
        </p:txBody>
      </p:sp>
      <p:pic>
        <p:nvPicPr>
          <p:cNvPr descr="A glass ceiling" id="505" name="Google Shape;505;p59"/>
          <p:cNvPicPr preferRelativeResize="0"/>
          <p:nvPr/>
        </p:nvPicPr>
        <p:blipFill rotWithShape="1">
          <a:blip r:embed="rId3">
            <a:alphaModFix/>
          </a:blip>
          <a:srcRect b="10956" l="0" r="0" t="10956"/>
          <a:stretch/>
        </p:blipFill>
        <p:spPr>
          <a:xfrm>
            <a:off x="6289150" y="1793125"/>
            <a:ext cx="2853300" cy="3350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6" name="Google Shape;506;p59"/>
          <p:cNvCxnSpPr/>
          <p:nvPr/>
        </p:nvCxnSpPr>
        <p:spPr>
          <a:xfrm>
            <a:off x="356100" y="3843349"/>
            <a:ext cx="53628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0"/>
          <p:cNvSpPr txBox="1"/>
          <p:nvPr>
            <p:ph type="title"/>
          </p:nvPr>
        </p:nvSpPr>
        <p:spPr>
          <a:xfrm>
            <a:off x="361975" y="988550"/>
            <a:ext cx="5356800" cy="335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How do you anticipate procuring design services for future projects – single project solicitations, indefinite delivery contracts where multiple firms may be given multiple projects, or other thoughts?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How do you manage relationships with the local General Contractor community while ensuring procurement compliance, fairness, and quality control for each construction project?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How do you avoid conflicts such as protests or post-project litigation?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355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Newsreader SemiBold"/>
              <a:ea typeface="Newsreader SemiBold"/>
              <a:cs typeface="Newsreader SemiBold"/>
              <a:sym typeface="Newsreader SemiBold"/>
            </a:endParaRPr>
          </a:p>
        </p:txBody>
      </p:sp>
      <p:sp>
        <p:nvSpPr>
          <p:cNvPr id="512" name="Google Shape;512;p60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3" name="Google Shape;513;p60"/>
          <p:cNvSpPr txBox="1"/>
          <p:nvPr>
            <p:ph idx="3" type="subTitle"/>
          </p:nvPr>
        </p:nvSpPr>
        <p:spPr>
          <a:xfrm>
            <a:off x="361975" y="451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Question:</a:t>
            </a:r>
            <a:endParaRPr b="1" sz="1100"/>
          </a:p>
        </p:txBody>
      </p:sp>
      <p:pic>
        <p:nvPicPr>
          <p:cNvPr descr="A glass ceiling" id="514" name="Google Shape;514;p60"/>
          <p:cNvPicPr preferRelativeResize="0"/>
          <p:nvPr/>
        </p:nvPicPr>
        <p:blipFill rotWithShape="1">
          <a:blip r:embed="rId3">
            <a:alphaModFix/>
          </a:blip>
          <a:srcRect b="10956" l="0" r="0" t="10956"/>
          <a:stretch/>
        </p:blipFill>
        <p:spPr>
          <a:xfrm>
            <a:off x="6289150" y="1793125"/>
            <a:ext cx="2853300" cy="335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61"/>
          <p:cNvSpPr txBox="1"/>
          <p:nvPr>
            <p:ph type="title"/>
          </p:nvPr>
        </p:nvSpPr>
        <p:spPr>
          <a:xfrm>
            <a:off x="361975" y="988550"/>
            <a:ext cx="5356800" cy="285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In terms of project delivery, many school Districts are using the Construction </a:t>
            </a: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Management</a:t>
            </a: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 - at Risk (CM-R) delivery method to procure construction services lately, what project delivery method(s) is your District considering for future work and why?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Can you explain some of the benefits and downsides of the different construction delivery methodologies? (Design-Build, Design-Bid-Build, CM-R, Task Order Contract)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355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Newsreader SemiBold"/>
              <a:ea typeface="Newsreader SemiBold"/>
              <a:cs typeface="Newsreader SemiBold"/>
              <a:sym typeface="Newsreader SemiBold"/>
            </a:endParaRPr>
          </a:p>
        </p:txBody>
      </p:sp>
      <p:sp>
        <p:nvSpPr>
          <p:cNvPr id="520" name="Google Shape;520;p61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1" name="Google Shape;521;p61"/>
          <p:cNvSpPr txBox="1"/>
          <p:nvPr>
            <p:ph idx="3" type="subTitle"/>
          </p:nvPr>
        </p:nvSpPr>
        <p:spPr>
          <a:xfrm>
            <a:off x="361975" y="451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Question:</a:t>
            </a:r>
            <a:endParaRPr b="1" sz="1100"/>
          </a:p>
        </p:txBody>
      </p:sp>
      <p:pic>
        <p:nvPicPr>
          <p:cNvPr descr="A glass ceiling" id="522" name="Google Shape;522;p61"/>
          <p:cNvPicPr preferRelativeResize="0"/>
          <p:nvPr/>
        </p:nvPicPr>
        <p:blipFill rotWithShape="1">
          <a:blip r:embed="rId3">
            <a:alphaModFix/>
          </a:blip>
          <a:srcRect b="10956" l="0" r="0" t="10956"/>
          <a:stretch/>
        </p:blipFill>
        <p:spPr>
          <a:xfrm>
            <a:off x="6289150" y="1793125"/>
            <a:ext cx="2853300" cy="3350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3" name="Google Shape;523;p61"/>
          <p:cNvCxnSpPr/>
          <p:nvPr/>
        </p:nvCxnSpPr>
        <p:spPr>
          <a:xfrm>
            <a:off x="356100" y="3843349"/>
            <a:ext cx="53628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62"/>
          <p:cNvSpPr txBox="1"/>
          <p:nvPr>
            <p:ph type="title"/>
          </p:nvPr>
        </p:nvSpPr>
        <p:spPr>
          <a:xfrm>
            <a:off x="361975" y="988550"/>
            <a:ext cx="5356800" cy="351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What are the biggest facilities challenges currently facing your District and how do you prioritize each requirement?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Cost escalations are a constant conversation in the A/E/C industry. How has the process from initial budgeting to project completion been working for your team and how have you had to adapt to these escalations?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What is the most challenging aspect year over year when considering what project(s) to prioritize as budgets are continually impacted by rising construction costs? 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355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Newsreader SemiBold"/>
              <a:ea typeface="Newsreader SemiBold"/>
              <a:cs typeface="Newsreader SemiBold"/>
              <a:sym typeface="Newsreader SemiBold"/>
            </a:endParaRPr>
          </a:p>
        </p:txBody>
      </p:sp>
      <p:sp>
        <p:nvSpPr>
          <p:cNvPr id="529" name="Google Shape;529;p62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0" name="Google Shape;530;p62"/>
          <p:cNvSpPr txBox="1"/>
          <p:nvPr>
            <p:ph idx="3" type="subTitle"/>
          </p:nvPr>
        </p:nvSpPr>
        <p:spPr>
          <a:xfrm>
            <a:off x="361975" y="451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Question:</a:t>
            </a:r>
            <a:endParaRPr b="1" sz="1100"/>
          </a:p>
        </p:txBody>
      </p:sp>
      <p:pic>
        <p:nvPicPr>
          <p:cNvPr descr="A glass ceiling" id="531" name="Google Shape;531;p62"/>
          <p:cNvPicPr preferRelativeResize="0"/>
          <p:nvPr/>
        </p:nvPicPr>
        <p:blipFill rotWithShape="1">
          <a:blip r:embed="rId3">
            <a:alphaModFix/>
          </a:blip>
          <a:srcRect b="10956" l="0" r="0" t="10956"/>
          <a:stretch/>
        </p:blipFill>
        <p:spPr>
          <a:xfrm>
            <a:off x="6289150" y="1793125"/>
            <a:ext cx="2853300" cy="335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63"/>
          <p:cNvSpPr txBox="1"/>
          <p:nvPr>
            <p:ph type="title"/>
          </p:nvPr>
        </p:nvSpPr>
        <p:spPr>
          <a:xfrm>
            <a:off x="361975" y="988550"/>
            <a:ext cx="5356800" cy="285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How does the annual maintenance plan as well as the </a:t>
            </a: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ongoing</a:t>
            </a: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 five (5) year capital plan affect the timeliness and planning of construction projects? (Design timeline, bid timeline, project completion timeline, market timing considerations)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What steps should District’s take to ensure </a:t>
            </a: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projects</a:t>
            </a:r>
            <a:r>
              <a:rPr lang="en" sz="1400">
                <a:solidFill>
                  <a:srgbClr val="000000"/>
                </a:solidFill>
                <a:latin typeface="Newsreader SemiBold"/>
                <a:ea typeface="Newsreader SemiBold"/>
                <a:cs typeface="Newsreader SemiBold"/>
                <a:sym typeface="Newsreader SemiBold"/>
              </a:rPr>
              <a:t> are completed on time and on budget? (3rd party consultant vs. District employed project manager)</a:t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355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63500" marR="177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Newsreader SemiBold"/>
              <a:ea typeface="Newsreader SemiBold"/>
              <a:cs typeface="Newsreader SemiBold"/>
              <a:sym typeface="Newsreader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Newsreader SemiBold"/>
              <a:ea typeface="Newsreader SemiBold"/>
              <a:cs typeface="Newsreader SemiBold"/>
              <a:sym typeface="Newsreader SemiBold"/>
            </a:endParaRPr>
          </a:p>
        </p:txBody>
      </p:sp>
      <p:sp>
        <p:nvSpPr>
          <p:cNvPr id="537" name="Google Shape;537;p63"/>
          <p:cNvSpPr txBox="1"/>
          <p:nvPr>
            <p:ph idx="12" type="sldNum"/>
          </p:nvPr>
        </p:nvSpPr>
        <p:spPr>
          <a:xfrm>
            <a:off x="8227975" y="217725"/>
            <a:ext cx="548700" cy="234000"/>
          </a:xfrm>
          <a:prstGeom prst="rect">
            <a:avLst/>
          </a:prstGeom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8" name="Google Shape;538;p63"/>
          <p:cNvSpPr txBox="1"/>
          <p:nvPr>
            <p:ph idx="3" type="subTitle"/>
          </p:nvPr>
        </p:nvSpPr>
        <p:spPr>
          <a:xfrm>
            <a:off x="361975" y="451725"/>
            <a:ext cx="4163100" cy="23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Question:</a:t>
            </a:r>
            <a:endParaRPr b="1" sz="1100"/>
          </a:p>
        </p:txBody>
      </p:sp>
      <p:pic>
        <p:nvPicPr>
          <p:cNvPr descr="A glass ceiling" id="539" name="Google Shape;539;p63"/>
          <p:cNvPicPr preferRelativeResize="0"/>
          <p:nvPr/>
        </p:nvPicPr>
        <p:blipFill rotWithShape="1">
          <a:blip r:embed="rId3">
            <a:alphaModFix/>
          </a:blip>
          <a:srcRect b="10956" l="0" r="0" t="10956"/>
          <a:stretch/>
        </p:blipFill>
        <p:spPr>
          <a:xfrm>
            <a:off x="6289150" y="1793125"/>
            <a:ext cx="2853300" cy="3350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40" name="Google Shape;540;p63"/>
          <p:cNvCxnSpPr/>
          <p:nvPr/>
        </p:nvCxnSpPr>
        <p:spPr>
          <a:xfrm>
            <a:off x="356100" y="3843349"/>
            <a:ext cx="53628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usiness Plan Presentation">
  <a:themeElements>
    <a:clrScheme name="Simple Light">
      <a:dk1>
        <a:srgbClr val="F9F9F9"/>
      </a:dk1>
      <a:lt1>
        <a:srgbClr val="183C40"/>
      </a:lt1>
      <a:dk2>
        <a:srgbClr val="20494D"/>
      </a:dk2>
      <a:lt2>
        <a:srgbClr val="799DA7"/>
      </a:lt2>
      <a:accent1>
        <a:srgbClr val="B0D5CD"/>
      </a:accent1>
      <a:accent2>
        <a:srgbClr val="A6DAEA"/>
      </a:accent2>
      <a:accent3>
        <a:srgbClr val="B78D43"/>
      </a:accent3>
      <a:accent4>
        <a:srgbClr val="9AA864"/>
      </a:accent4>
      <a:accent5>
        <a:srgbClr val="426345"/>
      </a:accent5>
      <a:accent6>
        <a:srgbClr val="DCDCDC"/>
      </a:accent6>
      <a:hlink>
        <a:srgbClr val="B0D5C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